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6" r:id="rId1"/>
  </p:sldMasterIdLst>
  <p:notesMasterIdLst>
    <p:notesMasterId r:id="rId15"/>
  </p:notesMasterIdLst>
  <p:sldIdLst>
    <p:sldId id="256" r:id="rId2"/>
    <p:sldId id="258" r:id="rId3"/>
    <p:sldId id="262" r:id="rId4"/>
    <p:sldId id="295" r:id="rId5"/>
    <p:sldId id="261" r:id="rId6"/>
    <p:sldId id="294" r:id="rId7"/>
    <p:sldId id="260" r:id="rId8"/>
    <p:sldId id="259" r:id="rId9"/>
    <p:sldId id="264" r:id="rId10"/>
    <p:sldId id="268" r:id="rId11"/>
    <p:sldId id="296" r:id="rId12"/>
    <p:sldId id="257" r:id="rId13"/>
    <p:sldId id="274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2542"/>
    <a:srgbClr val="12515F"/>
    <a:srgbClr val="124E5A"/>
    <a:srgbClr val="12505D"/>
    <a:srgbClr val="124E5B"/>
    <a:srgbClr val="063056"/>
    <a:srgbClr val="051E33"/>
    <a:srgbClr val="092C6B"/>
    <a:srgbClr val="0A2D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03ED8BD-A657-4D12-A5AB-424D967423E7}">
  <a:tblStyle styleId="{103ED8BD-A657-4D12-A5AB-424D967423E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8D230F3-CF80-4859-8CE7-A43EE81993B5}" styleName="Svijetli stil 1 - Isticanj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0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947539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dc4e38d75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dc4e38d75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5869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g5bb3dc62fd_0_10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4" name="Google Shape;664;g5bb3dc62fd_0_10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6201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g5bb3dc62fd_0_10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4" name="Google Shape;664;g5bb3dc62fd_0_10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3269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5c99e1ede3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5c99e1ede3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31908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Google Shape;1123;g5d5c1b5eee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4" name="Google Shape;1124;g5d5c1b5eee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9233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5ba3f769e1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5ba3f769e1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6114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5d564c3ce1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5d564c3ce1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8280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5c99e1ede3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5c99e1ede3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4216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5c99e1ede3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Google Shape;375;g5c99e1ede3_0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5752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5c99e1ede3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Google Shape;375;g5c99e1ede3_0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0060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5dc4e38d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5dc4e38d7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0197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5c99e1ede3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5c99e1ede3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8880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g5bb3dc62fd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1" name="Google Shape;561;g5bb3dc62fd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7133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TITLE" userDrawn="1">
  <p:cSld name="TITLE">
    <p:bg>
      <p:bgPr>
        <a:gradFill>
          <a:gsLst>
            <a:gs pos="0">
              <a:srgbClr val="052643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5237375" y="4181150"/>
            <a:ext cx="3129600" cy="60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12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1200"/>
              <a:buNone/>
              <a:defRPr sz="1200">
                <a:solidFill>
                  <a:srgbClr val="48FFD5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1200"/>
              <a:buNone/>
              <a:defRPr sz="1200">
                <a:solidFill>
                  <a:srgbClr val="48FFD5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1200"/>
              <a:buNone/>
              <a:defRPr sz="1200">
                <a:solidFill>
                  <a:srgbClr val="48FFD5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1200"/>
              <a:buNone/>
              <a:defRPr sz="1200">
                <a:solidFill>
                  <a:srgbClr val="48FFD5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1200"/>
              <a:buNone/>
              <a:defRPr sz="1200">
                <a:solidFill>
                  <a:srgbClr val="48FFD5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1200"/>
              <a:buNone/>
              <a:defRPr sz="1200">
                <a:solidFill>
                  <a:srgbClr val="48FFD5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1200"/>
              <a:buNone/>
              <a:defRPr sz="1200">
                <a:solidFill>
                  <a:srgbClr val="48FFD5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1200"/>
              <a:buNone/>
              <a:defRPr sz="1200">
                <a:solidFill>
                  <a:srgbClr val="48FFD5"/>
                </a:solidFill>
              </a:defRPr>
            </a:lvl9pPr>
          </a:lstStyle>
          <a:p>
            <a:endParaRPr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64CAE3D-EE69-4E56-8E42-D98AE79E1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bg>
      <p:bgPr>
        <a:solidFill>
          <a:srgbClr val="FFFFFF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TITLE_1">
    <p:bg>
      <p:bgPr>
        <a:gradFill>
          <a:gsLst>
            <a:gs pos="0">
              <a:srgbClr val="052643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11700" y="644550"/>
            <a:ext cx="85206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3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411225" y="2121900"/>
            <a:ext cx="18894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2" hasCustomPrompt="1"/>
          </p:nvPr>
        </p:nvSpPr>
        <p:spPr>
          <a:xfrm>
            <a:off x="5167125" y="1901250"/>
            <a:ext cx="11769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3"/>
          </p:nvPr>
        </p:nvSpPr>
        <p:spPr>
          <a:xfrm>
            <a:off x="6411225" y="3046600"/>
            <a:ext cx="18894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4" hasCustomPrompt="1"/>
          </p:nvPr>
        </p:nvSpPr>
        <p:spPr>
          <a:xfrm>
            <a:off x="5167125" y="2797975"/>
            <a:ext cx="11769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r>
              <a:t>xx%</a:t>
            </a:r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5"/>
          </p:nvPr>
        </p:nvSpPr>
        <p:spPr>
          <a:xfrm>
            <a:off x="6411225" y="3935450"/>
            <a:ext cx="18894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 idx="6" hasCustomPrompt="1"/>
          </p:nvPr>
        </p:nvSpPr>
        <p:spPr>
          <a:xfrm>
            <a:off x="5167125" y="3694700"/>
            <a:ext cx="11769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r>
              <a:t>xx%</a:t>
            </a:r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7"/>
          </p:nvPr>
        </p:nvSpPr>
        <p:spPr>
          <a:xfrm>
            <a:off x="725750" y="2121900"/>
            <a:ext cx="20100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8" hasCustomPrompt="1"/>
          </p:nvPr>
        </p:nvSpPr>
        <p:spPr>
          <a:xfrm>
            <a:off x="2827575" y="1901250"/>
            <a:ext cx="11769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r>
              <a:t>xx%</a:t>
            </a:r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9"/>
          </p:nvPr>
        </p:nvSpPr>
        <p:spPr>
          <a:xfrm>
            <a:off x="725750" y="3046600"/>
            <a:ext cx="20100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title" idx="13" hasCustomPrompt="1"/>
          </p:nvPr>
        </p:nvSpPr>
        <p:spPr>
          <a:xfrm>
            <a:off x="2827575" y="2797975"/>
            <a:ext cx="11769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r>
              <a:t>xx%</a:t>
            </a:r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4"/>
          </p:nvPr>
        </p:nvSpPr>
        <p:spPr>
          <a:xfrm>
            <a:off x="725750" y="3935450"/>
            <a:ext cx="20100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900"/>
              <a:buNone/>
              <a:defRPr sz="900">
                <a:solidFill>
                  <a:srgbClr val="48FFD5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15" hasCustomPrompt="1"/>
          </p:nvPr>
        </p:nvSpPr>
        <p:spPr>
          <a:xfrm>
            <a:off x="2827575" y="3694700"/>
            <a:ext cx="11769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2400"/>
              <a:buFont typeface="Roboto Black"/>
              <a:buNone/>
              <a:defRPr sz="2400" b="0">
                <a:solidFill>
                  <a:srgbClr val="48FFD5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r>
              <a:t>xx%</a:t>
            </a:r>
          </a:p>
        </p:txBody>
      </p:sp>
      <p:sp>
        <p:nvSpPr>
          <p:cNvPr id="25" name="Google Shape;25;p3"/>
          <p:cNvSpPr txBox="1">
            <a:spLocks noGrp="1"/>
          </p:cNvSpPr>
          <p:nvPr>
            <p:ph type="ctrTitle" idx="16"/>
          </p:nvPr>
        </p:nvSpPr>
        <p:spPr>
          <a:xfrm>
            <a:off x="643488" y="2050763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ctrTitle" idx="17"/>
          </p:nvPr>
        </p:nvSpPr>
        <p:spPr>
          <a:xfrm>
            <a:off x="643488" y="2974963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ctrTitle" idx="18"/>
          </p:nvPr>
        </p:nvSpPr>
        <p:spPr>
          <a:xfrm>
            <a:off x="643488" y="3863900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ctrTitle" idx="19"/>
          </p:nvPr>
        </p:nvSpPr>
        <p:spPr>
          <a:xfrm>
            <a:off x="6424513" y="2050763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ctrTitle" idx="20"/>
          </p:nvPr>
        </p:nvSpPr>
        <p:spPr>
          <a:xfrm>
            <a:off x="6424513" y="2974963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ctrTitle" idx="21"/>
          </p:nvPr>
        </p:nvSpPr>
        <p:spPr>
          <a:xfrm>
            <a:off x="6424513" y="3863900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+ TEXT + IMAGE">
  <p:cSld name="TITLE_2">
    <p:bg>
      <p:bgPr>
        <a:gradFill>
          <a:gsLst>
            <a:gs pos="0">
              <a:srgbClr val="052643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ctrTitle"/>
          </p:nvPr>
        </p:nvSpPr>
        <p:spPr>
          <a:xfrm>
            <a:off x="4893700" y="1737500"/>
            <a:ext cx="35304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Roboto Black"/>
              <a:buNone/>
              <a:defRPr sz="36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4893700" y="2746375"/>
            <a:ext cx="3457500" cy="142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Mono Thin"/>
              <a:buNone/>
              <a:defRPr sz="1200">
                <a:solidFill>
                  <a:srgbClr val="FFFFFF"/>
                </a:solidFill>
                <a:latin typeface="Roboto Mono Thin"/>
                <a:ea typeface="Roboto Mono Thin"/>
                <a:cs typeface="Roboto Mono Thin"/>
                <a:sym typeface="Roboto Mono Th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Mono Thin"/>
              <a:buNone/>
              <a:defRPr sz="1200">
                <a:solidFill>
                  <a:srgbClr val="FFFFFF"/>
                </a:solidFill>
                <a:latin typeface="Roboto Mono Thin"/>
                <a:ea typeface="Roboto Mono Thin"/>
                <a:cs typeface="Roboto Mono Thin"/>
                <a:sym typeface="Roboto Mono Th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Mono Thin"/>
              <a:buNone/>
              <a:defRPr sz="1200">
                <a:solidFill>
                  <a:srgbClr val="FFFFFF"/>
                </a:solidFill>
                <a:latin typeface="Roboto Mono Thin"/>
                <a:ea typeface="Roboto Mono Thin"/>
                <a:cs typeface="Roboto Mono Thin"/>
                <a:sym typeface="Roboto Mono Th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Mono Thin"/>
              <a:buNone/>
              <a:defRPr sz="1200">
                <a:solidFill>
                  <a:srgbClr val="FFFFFF"/>
                </a:solidFill>
                <a:latin typeface="Roboto Mono Thin"/>
                <a:ea typeface="Roboto Mono Thin"/>
                <a:cs typeface="Roboto Mono Thin"/>
                <a:sym typeface="Roboto Mono Th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Mono Thin"/>
              <a:buNone/>
              <a:defRPr sz="1200">
                <a:solidFill>
                  <a:srgbClr val="FFFFFF"/>
                </a:solidFill>
                <a:latin typeface="Roboto Mono Thin"/>
                <a:ea typeface="Roboto Mono Thin"/>
                <a:cs typeface="Roboto Mono Thin"/>
                <a:sym typeface="Roboto Mono Th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Mono Thin"/>
              <a:buNone/>
              <a:defRPr sz="1200">
                <a:solidFill>
                  <a:srgbClr val="FFFFFF"/>
                </a:solidFill>
                <a:latin typeface="Roboto Mono Thin"/>
                <a:ea typeface="Roboto Mono Thin"/>
                <a:cs typeface="Roboto Mono Thin"/>
                <a:sym typeface="Roboto Mono Th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Mono Thin"/>
              <a:buNone/>
              <a:defRPr sz="1200">
                <a:solidFill>
                  <a:srgbClr val="FFFFFF"/>
                </a:solidFill>
                <a:latin typeface="Roboto Mono Thin"/>
                <a:ea typeface="Roboto Mono Thin"/>
                <a:cs typeface="Roboto Mono Thin"/>
                <a:sym typeface="Roboto Mono Th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Mono Thin"/>
              <a:buNone/>
              <a:defRPr sz="1200">
                <a:solidFill>
                  <a:srgbClr val="FFFFFF"/>
                </a:solidFill>
                <a:latin typeface="Roboto Mono Thin"/>
                <a:ea typeface="Roboto Mono Thin"/>
                <a:cs typeface="Roboto Mono Thin"/>
                <a:sym typeface="Roboto Mono Th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TITLE_1_1">
    <p:bg>
      <p:bgPr>
        <a:gradFill>
          <a:gsLst>
            <a:gs pos="0">
              <a:srgbClr val="052643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subTitle" idx="1"/>
          </p:nvPr>
        </p:nvSpPr>
        <p:spPr>
          <a:xfrm>
            <a:off x="819931" y="3340125"/>
            <a:ext cx="18894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ubTitle" idx="2"/>
          </p:nvPr>
        </p:nvSpPr>
        <p:spPr>
          <a:xfrm>
            <a:off x="6434656" y="3340125"/>
            <a:ext cx="18894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3"/>
          </p:nvPr>
        </p:nvSpPr>
        <p:spPr>
          <a:xfrm>
            <a:off x="3633931" y="3340125"/>
            <a:ext cx="18894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1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ctrTitle"/>
          </p:nvPr>
        </p:nvSpPr>
        <p:spPr>
          <a:xfrm>
            <a:off x="726631" y="3274550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ctrTitle" idx="4"/>
          </p:nvPr>
        </p:nvSpPr>
        <p:spPr>
          <a:xfrm>
            <a:off x="6341356" y="3274550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ctrTitle" idx="5"/>
          </p:nvPr>
        </p:nvSpPr>
        <p:spPr>
          <a:xfrm>
            <a:off x="3540631" y="3274550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oboto Black"/>
              <a:buNone/>
              <a:defRPr sz="12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ctrTitle" idx="6"/>
          </p:nvPr>
        </p:nvSpPr>
        <p:spPr>
          <a:xfrm>
            <a:off x="311700" y="644550"/>
            <a:ext cx="85206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3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2_1">
    <p:bg>
      <p:bgPr>
        <a:gradFill>
          <a:gsLst>
            <a:gs pos="0">
              <a:srgbClr val="052643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/>
          <p:nvPr/>
        </p:nvSpPr>
        <p:spPr>
          <a:xfrm>
            <a:off x="2080188" y="1291650"/>
            <a:ext cx="4910700" cy="256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ctrTitle"/>
          </p:nvPr>
        </p:nvSpPr>
        <p:spPr>
          <a:xfrm>
            <a:off x="2770350" y="1558300"/>
            <a:ext cx="3530400" cy="194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200"/>
              <a:buNone/>
              <a:defRPr sz="1200">
                <a:solidFill>
                  <a:srgbClr val="0E2A4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ubTitle" idx="1"/>
          </p:nvPr>
        </p:nvSpPr>
        <p:spPr>
          <a:xfrm>
            <a:off x="2806800" y="1757550"/>
            <a:ext cx="3457500" cy="142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800"/>
              <a:buNone/>
              <a:defRPr>
                <a:solidFill>
                  <a:srgbClr val="0E2A4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200"/>
              <a:buNone/>
              <a:defRPr sz="1200">
                <a:solidFill>
                  <a:srgbClr val="0E2A47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200"/>
              <a:buFont typeface="Didact Gothic"/>
              <a:buNone/>
              <a:defRPr sz="1200">
                <a:solidFill>
                  <a:srgbClr val="0E2A47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200"/>
              <a:buFont typeface="Didact Gothic"/>
              <a:buNone/>
              <a:defRPr sz="1200">
                <a:solidFill>
                  <a:srgbClr val="0E2A47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200"/>
              <a:buFont typeface="Didact Gothic"/>
              <a:buNone/>
              <a:defRPr sz="1200">
                <a:solidFill>
                  <a:srgbClr val="0E2A47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200"/>
              <a:buFont typeface="Didact Gothic"/>
              <a:buNone/>
              <a:defRPr sz="1200">
                <a:solidFill>
                  <a:srgbClr val="0E2A47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200"/>
              <a:buFont typeface="Didact Gothic"/>
              <a:buNone/>
              <a:defRPr sz="1200">
                <a:solidFill>
                  <a:srgbClr val="0E2A47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200"/>
              <a:buFont typeface="Didact Gothic"/>
              <a:buNone/>
              <a:defRPr sz="1200">
                <a:solidFill>
                  <a:srgbClr val="0E2A47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200"/>
              <a:buFont typeface="Didact Gothic"/>
              <a:buNone/>
              <a:defRPr sz="1200">
                <a:solidFill>
                  <a:srgbClr val="0E2A47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1">
  <p:cSld name="TITLE_1_1_1">
    <p:bg>
      <p:bgPr>
        <a:gradFill>
          <a:gsLst>
            <a:gs pos="0">
              <a:srgbClr val="052643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ctrTitle"/>
          </p:nvPr>
        </p:nvSpPr>
        <p:spPr>
          <a:xfrm>
            <a:off x="1557931" y="2064013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ctrTitle" idx="2"/>
          </p:nvPr>
        </p:nvSpPr>
        <p:spPr>
          <a:xfrm>
            <a:off x="1557931" y="3466700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ctrTitle" idx="3"/>
          </p:nvPr>
        </p:nvSpPr>
        <p:spPr>
          <a:xfrm>
            <a:off x="1557931" y="2765356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Roboto Black"/>
              <a:buNone/>
              <a:defRPr sz="1100" b="0">
                <a:solidFill>
                  <a:schemeClr val="accent1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ctrTitle" idx="4"/>
          </p:nvPr>
        </p:nvSpPr>
        <p:spPr>
          <a:xfrm>
            <a:off x="998325" y="644550"/>
            <a:ext cx="78339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3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5200"/>
              <a:buNone/>
              <a:defRPr sz="5200">
                <a:solidFill>
                  <a:srgbClr val="48FFD5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5200"/>
              <a:buNone/>
              <a:defRPr sz="5200">
                <a:solidFill>
                  <a:srgbClr val="48FFD5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5200"/>
              <a:buNone/>
              <a:defRPr sz="5200">
                <a:solidFill>
                  <a:srgbClr val="48FFD5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5200"/>
              <a:buNone/>
              <a:defRPr sz="5200">
                <a:solidFill>
                  <a:srgbClr val="48FFD5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5200"/>
              <a:buNone/>
              <a:defRPr sz="5200">
                <a:solidFill>
                  <a:srgbClr val="48FFD5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5200"/>
              <a:buNone/>
              <a:defRPr sz="5200">
                <a:solidFill>
                  <a:srgbClr val="48FFD5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5200"/>
              <a:buNone/>
              <a:defRPr sz="5200">
                <a:solidFill>
                  <a:srgbClr val="48FFD5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8FFD5"/>
              </a:buClr>
              <a:buSzPts val="5200"/>
              <a:buNone/>
              <a:defRPr sz="5200">
                <a:solidFill>
                  <a:srgbClr val="48FFD5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+ INFOGRAPHY">
  <p:cSld name="TITLE_1_1_2">
    <p:bg>
      <p:bgPr>
        <a:gradFill>
          <a:gsLst>
            <a:gs pos="0">
              <a:srgbClr val="052643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subTitle" idx="1"/>
          </p:nvPr>
        </p:nvSpPr>
        <p:spPr>
          <a:xfrm>
            <a:off x="3874950" y="3625075"/>
            <a:ext cx="13941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ubTitle" idx="2"/>
          </p:nvPr>
        </p:nvSpPr>
        <p:spPr>
          <a:xfrm>
            <a:off x="5813500" y="3639800"/>
            <a:ext cx="13941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ubTitle" idx="3"/>
          </p:nvPr>
        </p:nvSpPr>
        <p:spPr>
          <a:xfrm>
            <a:off x="1936387" y="3619725"/>
            <a:ext cx="13941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ctrTitle"/>
          </p:nvPr>
        </p:nvSpPr>
        <p:spPr>
          <a:xfrm>
            <a:off x="3533994" y="3503375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ctrTitle" idx="4"/>
          </p:nvPr>
        </p:nvSpPr>
        <p:spPr>
          <a:xfrm>
            <a:off x="5472556" y="3523450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ctrTitle" idx="5"/>
          </p:nvPr>
        </p:nvSpPr>
        <p:spPr>
          <a:xfrm>
            <a:off x="1595444" y="3503375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Roboto Black"/>
              <a:buNone/>
              <a:defRPr sz="1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ctrTitle" idx="6"/>
          </p:nvPr>
        </p:nvSpPr>
        <p:spPr>
          <a:xfrm>
            <a:off x="311700" y="644550"/>
            <a:ext cx="85206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3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IMAGE">
  <p:cSld name="TITLE_1_1_2_1">
    <p:bg>
      <p:bgPr>
        <a:gradFill>
          <a:gsLst>
            <a:gs pos="0">
              <a:srgbClr val="052643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ctrTitle"/>
          </p:nvPr>
        </p:nvSpPr>
        <p:spPr>
          <a:xfrm>
            <a:off x="311700" y="644550"/>
            <a:ext cx="85206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Roboto Black"/>
              <a:buNone/>
              <a:defRPr sz="3000" b="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ITLE_1_1_1_2_2_1_1">
    <p:bg>
      <p:bgPr>
        <a:gradFill>
          <a:gsLst>
            <a:gs pos="0">
              <a:srgbClr val="052643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/>
          <p:nvPr/>
        </p:nvSpPr>
        <p:spPr>
          <a:xfrm>
            <a:off x="3681325" y="543450"/>
            <a:ext cx="5803500" cy="4056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EFFC1"/>
              </a:solidFill>
            </a:endParaRPr>
          </a:p>
        </p:txBody>
      </p:sp>
      <p:sp>
        <p:nvSpPr>
          <p:cNvPr id="86" name="Google Shape;86;p14"/>
          <p:cNvSpPr txBox="1">
            <a:spLocks noGrp="1"/>
          </p:cNvSpPr>
          <p:nvPr>
            <p:ph type="ctrTitle"/>
          </p:nvPr>
        </p:nvSpPr>
        <p:spPr>
          <a:xfrm>
            <a:off x="3986575" y="1429225"/>
            <a:ext cx="35781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3000"/>
              <a:buFont typeface="Roboto Black"/>
              <a:buNone/>
              <a:defRPr sz="3000" b="0">
                <a:solidFill>
                  <a:srgbClr val="0E2A47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5200"/>
              <a:buNone/>
              <a:defRPr sz="5200">
                <a:solidFill>
                  <a:srgbClr val="0E2A47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subTitle" idx="1"/>
          </p:nvPr>
        </p:nvSpPr>
        <p:spPr>
          <a:xfrm>
            <a:off x="3986575" y="2421700"/>
            <a:ext cx="4470900" cy="187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1000"/>
              <a:buNone/>
              <a:defRPr sz="1000">
                <a:solidFill>
                  <a:srgbClr val="0E2A47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900"/>
              <a:buFont typeface="Roboto Thin"/>
              <a:buNone/>
              <a:defRPr sz="900">
                <a:solidFill>
                  <a:srgbClr val="0E2A47"/>
                </a:solidFill>
                <a:latin typeface="Roboto Thin"/>
                <a:ea typeface="Roboto Thin"/>
                <a:cs typeface="Roboto Thin"/>
                <a:sym typeface="Roboto Th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900"/>
              <a:buFont typeface="Roboto Thin"/>
              <a:buNone/>
              <a:defRPr sz="900">
                <a:solidFill>
                  <a:srgbClr val="0E2A47"/>
                </a:solidFill>
                <a:latin typeface="Roboto Thin"/>
                <a:ea typeface="Roboto Thin"/>
                <a:cs typeface="Roboto Thin"/>
                <a:sym typeface="Roboto Th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900"/>
              <a:buFont typeface="Roboto Thin"/>
              <a:buNone/>
              <a:defRPr sz="900">
                <a:solidFill>
                  <a:srgbClr val="0E2A47"/>
                </a:solidFill>
                <a:latin typeface="Roboto Thin"/>
                <a:ea typeface="Roboto Thin"/>
                <a:cs typeface="Roboto Thin"/>
                <a:sym typeface="Roboto Th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900"/>
              <a:buFont typeface="Roboto Thin"/>
              <a:buNone/>
              <a:defRPr sz="900">
                <a:solidFill>
                  <a:srgbClr val="0E2A47"/>
                </a:solidFill>
                <a:latin typeface="Roboto Thin"/>
                <a:ea typeface="Roboto Thin"/>
                <a:cs typeface="Roboto Thin"/>
                <a:sym typeface="Roboto Th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900"/>
              <a:buFont typeface="Roboto Thin"/>
              <a:buNone/>
              <a:defRPr sz="900">
                <a:solidFill>
                  <a:srgbClr val="0E2A47"/>
                </a:solidFill>
                <a:latin typeface="Roboto Thin"/>
                <a:ea typeface="Roboto Thin"/>
                <a:cs typeface="Roboto Thin"/>
                <a:sym typeface="Roboto Th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900"/>
              <a:buFont typeface="Roboto Thin"/>
              <a:buNone/>
              <a:defRPr sz="900">
                <a:solidFill>
                  <a:srgbClr val="0E2A47"/>
                </a:solidFill>
                <a:latin typeface="Roboto Thin"/>
                <a:ea typeface="Roboto Thin"/>
                <a:cs typeface="Roboto Thin"/>
                <a:sym typeface="Roboto Th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900"/>
              <a:buFont typeface="Roboto Thin"/>
              <a:buNone/>
              <a:defRPr sz="900">
                <a:solidFill>
                  <a:srgbClr val="0E2A47"/>
                </a:solidFill>
                <a:latin typeface="Roboto Thin"/>
                <a:ea typeface="Roboto Thin"/>
                <a:cs typeface="Roboto Thin"/>
                <a:sym typeface="Roboto Th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A47"/>
              </a:buClr>
              <a:buSzPts val="900"/>
              <a:buFont typeface="Roboto Thin"/>
              <a:buNone/>
              <a:defRPr sz="900">
                <a:solidFill>
                  <a:srgbClr val="0E2A47"/>
                </a:solidFill>
                <a:latin typeface="Roboto Thin"/>
                <a:ea typeface="Roboto Thin"/>
                <a:cs typeface="Roboto Thin"/>
                <a:sym typeface="Roboto Th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052643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92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Roboto Black"/>
              <a:buNone/>
              <a:defRPr sz="2800">
                <a:solidFill>
                  <a:srgbClr val="FFFFFF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2800"/>
              <a:buFont typeface="Bree Serif"/>
              <a:buNone/>
              <a:defRPr sz="2800" b="1">
                <a:solidFill>
                  <a:srgbClr val="FBFBFB"/>
                </a:solidFill>
                <a:latin typeface="Bree Serif"/>
                <a:ea typeface="Bree Serif"/>
                <a:cs typeface="Bree Serif"/>
                <a:sym typeface="Bree Serif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2800"/>
              <a:buFont typeface="Bree Serif"/>
              <a:buNone/>
              <a:defRPr sz="2800" b="1">
                <a:solidFill>
                  <a:srgbClr val="FBFBFB"/>
                </a:solidFill>
                <a:latin typeface="Bree Serif"/>
                <a:ea typeface="Bree Serif"/>
                <a:cs typeface="Bree Serif"/>
                <a:sym typeface="Bree Serif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2800"/>
              <a:buFont typeface="Bree Serif"/>
              <a:buNone/>
              <a:defRPr sz="2800" b="1">
                <a:solidFill>
                  <a:srgbClr val="FBFBFB"/>
                </a:solidFill>
                <a:latin typeface="Bree Serif"/>
                <a:ea typeface="Bree Serif"/>
                <a:cs typeface="Bree Serif"/>
                <a:sym typeface="Bree Serif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2800"/>
              <a:buFont typeface="Bree Serif"/>
              <a:buNone/>
              <a:defRPr sz="2800" b="1">
                <a:solidFill>
                  <a:srgbClr val="FBFBFB"/>
                </a:solidFill>
                <a:latin typeface="Bree Serif"/>
                <a:ea typeface="Bree Serif"/>
                <a:cs typeface="Bree Serif"/>
                <a:sym typeface="Bree Serif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2800"/>
              <a:buFont typeface="Bree Serif"/>
              <a:buNone/>
              <a:defRPr sz="2800" b="1">
                <a:solidFill>
                  <a:srgbClr val="FBFBFB"/>
                </a:solidFill>
                <a:latin typeface="Bree Serif"/>
                <a:ea typeface="Bree Serif"/>
                <a:cs typeface="Bree Serif"/>
                <a:sym typeface="Bree Serif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2800"/>
              <a:buFont typeface="Bree Serif"/>
              <a:buNone/>
              <a:defRPr sz="2800" b="1">
                <a:solidFill>
                  <a:srgbClr val="FBFBFB"/>
                </a:solidFill>
                <a:latin typeface="Bree Serif"/>
                <a:ea typeface="Bree Serif"/>
                <a:cs typeface="Bree Serif"/>
                <a:sym typeface="Bree Serif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2800"/>
              <a:buFont typeface="Bree Serif"/>
              <a:buNone/>
              <a:defRPr sz="2800" b="1">
                <a:solidFill>
                  <a:srgbClr val="FBFBFB"/>
                </a:solidFill>
                <a:latin typeface="Bree Serif"/>
                <a:ea typeface="Bree Serif"/>
                <a:cs typeface="Bree Serif"/>
                <a:sym typeface="Bree Serif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2800"/>
              <a:buFont typeface="Bree Serif"/>
              <a:buNone/>
              <a:defRPr sz="2800" b="1">
                <a:solidFill>
                  <a:srgbClr val="FBFBFB"/>
                </a:solidFill>
                <a:latin typeface="Bree Serif"/>
                <a:ea typeface="Bree Serif"/>
                <a:cs typeface="Bree Serif"/>
                <a:sym typeface="Bree Serif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Light"/>
              <a:buChar char="●"/>
              <a:defRPr sz="1800"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■"/>
              <a:defRPr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●"/>
              <a:defRPr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Roboto Light"/>
              <a:buChar char="○"/>
              <a:defRPr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Roboto Light"/>
              <a:buChar char="■"/>
              <a:defRPr>
                <a:solidFill>
                  <a:srgbClr val="FFFFFF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xmlns="" id="{A0FFB102-7D4F-4C41-A6EE-112BFF041A6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8130116" y="3991025"/>
            <a:ext cx="1187026" cy="1187026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60" r:id="rId9"/>
    <p:sldLayoutId id="214748366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hyperlink" Target="https://en.wikipedia.org/wiki/Ring_(company)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hyperlink" Target="https://www.pngall.com/amazon-png" TargetMode="External"/><Relationship Id="rId5" Type="http://schemas.openxmlformats.org/officeDocument/2006/relationships/hyperlink" Target="https://creativecommons.org/licenses/by-sa/3.0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commons.wikimedia.org/wiki/File:Google_%22G%22_Logo.svg" TargetMode="External"/><Relationship Id="rId9" Type="http://schemas.openxmlformats.org/officeDocument/2006/relationships/hyperlink" Target="https://fanaticosdelhardware.com/sonos-beam-altavoz-inteligente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ddyouremail@freepik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A2D69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ctrTitle"/>
          </p:nvPr>
        </p:nvSpPr>
        <p:spPr>
          <a:xfrm>
            <a:off x="5443193" y="1904700"/>
            <a:ext cx="3439811" cy="79454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4400" dirty="0">
                <a:solidFill>
                  <a:schemeClr val="accent1"/>
                </a:solidFill>
              </a:rPr>
              <a:t>DFML </a:t>
            </a:r>
            <a:r>
              <a:rPr lang="hr-HR" sz="4400" dirty="0" err="1">
                <a:solidFill>
                  <a:schemeClr val="accent1"/>
                </a:solidFill>
              </a:rPr>
              <a:t>tech</a:t>
            </a:r>
            <a:endParaRPr sz="4400" dirty="0">
              <a:solidFill>
                <a:schemeClr val="accent1"/>
              </a:solidFill>
            </a:endParaRPr>
          </a:p>
        </p:txBody>
      </p:sp>
      <p:sp>
        <p:nvSpPr>
          <p:cNvPr id="111" name="Google Shape;111;p22"/>
          <p:cNvSpPr/>
          <p:nvPr/>
        </p:nvSpPr>
        <p:spPr>
          <a:xfrm>
            <a:off x="2238757" y="4488644"/>
            <a:ext cx="816022" cy="427879"/>
          </a:xfrm>
          <a:custGeom>
            <a:avLst/>
            <a:gdLst/>
            <a:ahLst/>
            <a:cxnLst/>
            <a:rect l="l" t="t" r="r" b="b"/>
            <a:pathLst>
              <a:path w="34008" h="17832" extrusionOk="0">
                <a:moveTo>
                  <a:pt x="4203" y="0"/>
                </a:moveTo>
                <a:cubicBezTo>
                  <a:pt x="1847" y="0"/>
                  <a:pt x="0" y="1847"/>
                  <a:pt x="0" y="4203"/>
                </a:cubicBezTo>
                <a:lnTo>
                  <a:pt x="0" y="13629"/>
                </a:lnTo>
                <a:cubicBezTo>
                  <a:pt x="0" y="15921"/>
                  <a:pt x="1847" y="17832"/>
                  <a:pt x="4203" y="17832"/>
                </a:cubicBezTo>
                <a:lnTo>
                  <a:pt x="29804" y="17832"/>
                </a:lnTo>
                <a:cubicBezTo>
                  <a:pt x="32160" y="17832"/>
                  <a:pt x="34007" y="15921"/>
                  <a:pt x="34007" y="13629"/>
                </a:cubicBezTo>
                <a:lnTo>
                  <a:pt x="34007" y="4203"/>
                </a:lnTo>
                <a:cubicBezTo>
                  <a:pt x="34007" y="1847"/>
                  <a:pt x="32160" y="0"/>
                  <a:pt x="29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2"/>
          <p:cNvSpPr/>
          <p:nvPr/>
        </p:nvSpPr>
        <p:spPr>
          <a:xfrm>
            <a:off x="3470397" y="1215078"/>
            <a:ext cx="406499" cy="127245"/>
          </a:xfrm>
          <a:custGeom>
            <a:avLst/>
            <a:gdLst/>
            <a:ahLst/>
            <a:cxnLst/>
            <a:rect l="l" t="t" r="r" b="b"/>
            <a:pathLst>
              <a:path w="16941" h="5303" extrusionOk="0">
                <a:moveTo>
                  <a:pt x="8470" y="0"/>
                </a:moveTo>
                <a:cubicBezTo>
                  <a:pt x="5413" y="0"/>
                  <a:pt x="2357" y="1131"/>
                  <a:pt x="0" y="3392"/>
                </a:cubicBezTo>
                <a:lnTo>
                  <a:pt x="1783" y="5302"/>
                </a:lnTo>
                <a:cubicBezTo>
                  <a:pt x="3662" y="3487"/>
                  <a:pt x="6082" y="2580"/>
                  <a:pt x="8502" y="2580"/>
                </a:cubicBezTo>
                <a:cubicBezTo>
                  <a:pt x="10922" y="2580"/>
                  <a:pt x="13342" y="3487"/>
                  <a:pt x="15221" y="5302"/>
                </a:cubicBezTo>
                <a:lnTo>
                  <a:pt x="16940" y="3392"/>
                </a:lnTo>
                <a:cubicBezTo>
                  <a:pt x="14584" y="1131"/>
                  <a:pt x="11527" y="0"/>
                  <a:pt x="847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2"/>
          <p:cNvSpPr/>
          <p:nvPr/>
        </p:nvSpPr>
        <p:spPr>
          <a:xfrm>
            <a:off x="3559034" y="1342660"/>
            <a:ext cx="229224" cy="91349"/>
          </a:xfrm>
          <a:custGeom>
            <a:avLst/>
            <a:gdLst/>
            <a:ahLst/>
            <a:cxnLst/>
            <a:rect l="l" t="t" r="r" b="b"/>
            <a:pathLst>
              <a:path w="9553" h="3807" extrusionOk="0">
                <a:moveTo>
                  <a:pt x="4752" y="1"/>
                </a:moveTo>
                <a:cubicBezTo>
                  <a:pt x="3025" y="1"/>
                  <a:pt x="1306" y="654"/>
                  <a:pt x="0" y="1959"/>
                </a:cubicBezTo>
                <a:lnTo>
                  <a:pt x="1783" y="3806"/>
                </a:lnTo>
                <a:cubicBezTo>
                  <a:pt x="2611" y="3010"/>
                  <a:pt x="3678" y="2612"/>
                  <a:pt x="4744" y="2612"/>
                </a:cubicBezTo>
                <a:cubicBezTo>
                  <a:pt x="5811" y="2612"/>
                  <a:pt x="6878" y="3010"/>
                  <a:pt x="7706" y="3806"/>
                </a:cubicBezTo>
                <a:lnTo>
                  <a:pt x="9553" y="1959"/>
                </a:lnTo>
                <a:cubicBezTo>
                  <a:pt x="8215" y="654"/>
                  <a:pt x="6480" y="1"/>
                  <a:pt x="475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2"/>
          <p:cNvSpPr/>
          <p:nvPr/>
        </p:nvSpPr>
        <p:spPr>
          <a:xfrm>
            <a:off x="3624733" y="1459947"/>
            <a:ext cx="114624" cy="98403"/>
          </a:xfrm>
          <a:custGeom>
            <a:avLst/>
            <a:gdLst/>
            <a:ahLst/>
            <a:cxnLst/>
            <a:rect l="l" t="t" r="r" b="b"/>
            <a:pathLst>
              <a:path w="4777" h="4101" extrusionOk="0">
                <a:moveTo>
                  <a:pt x="2038" y="1"/>
                </a:moveTo>
                <a:cubicBezTo>
                  <a:pt x="892" y="1"/>
                  <a:pt x="0" y="892"/>
                  <a:pt x="0" y="2039"/>
                </a:cubicBezTo>
                <a:cubicBezTo>
                  <a:pt x="0" y="3288"/>
                  <a:pt x="992" y="4101"/>
                  <a:pt x="2047" y="4101"/>
                </a:cubicBezTo>
                <a:cubicBezTo>
                  <a:pt x="2552" y="4101"/>
                  <a:pt x="3071" y="3915"/>
                  <a:pt x="3503" y="3503"/>
                </a:cubicBezTo>
                <a:cubicBezTo>
                  <a:pt x="4777" y="2166"/>
                  <a:pt x="3885" y="1"/>
                  <a:pt x="203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2"/>
          <p:cNvSpPr/>
          <p:nvPr/>
        </p:nvSpPr>
        <p:spPr>
          <a:xfrm>
            <a:off x="3378712" y="1082122"/>
            <a:ext cx="589869" cy="163910"/>
          </a:xfrm>
          <a:custGeom>
            <a:avLst/>
            <a:gdLst/>
            <a:ahLst/>
            <a:cxnLst/>
            <a:rect l="l" t="t" r="r" b="b"/>
            <a:pathLst>
              <a:path w="24583" h="6831" extrusionOk="0">
                <a:moveTo>
                  <a:pt x="12291" y="1"/>
                </a:moveTo>
                <a:cubicBezTo>
                  <a:pt x="7865" y="1"/>
                  <a:pt x="3439" y="1641"/>
                  <a:pt x="0" y="4920"/>
                </a:cubicBezTo>
                <a:lnTo>
                  <a:pt x="1783" y="6831"/>
                </a:lnTo>
                <a:cubicBezTo>
                  <a:pt x="4713" y="3997"/>
                  <a:pt x="8502" y="2580"/>
                  <a:pt x="12291" y="2580"/>
                </a:cubicBezTo>
                <a:cubicBezTo>
                  <a:pt x="16081" y="2580"/>
                  <a:pt x="19870" y="3997"/>
                  <a:pt x="22799" y="6831"/>
                </a:cubicBezTo>
                <a:lnTo>
                  <a:pt x="24582" y="4920"/>
                </a:lnTo>
                <a:cubicBezTo>
                  <a:pt x="21143" y="1641"/>
                  <a:pt x="16717" y="1"/>
                  <a:pt x="1229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2"/>
          <p:cNvSpPr/>
          <p:nvPr/>
        </p:nvSpPr>
        <p:spPr>
          <a:xfrm>
            <a:off x="-226081" y="902208"/>
            <a:ext cx="3448945" cy="3969997"/>
          </a:xfrm>
          <a:custGeom>
            <a:avLst/>
            <a:gdLst/>
            <a:ahLst/>
            <a:cxnLst/>
            <a:rect l="l" t="t" r="r" b="b"/>
            <a:pathLst>
              <a:path w="143736" h="165451" extrusionOk="0">
                <a:moveTo>
                  <a:pt x="75084" y="96481"/>
                </a:moveTo>
                <a:cubicBezTo>
                  <a:pt x="75020" y="96545"/>
                  <a:pt x="74957" y="96609"/>
                  <a:pt x="74893" y="96609"/>
                </a:cubicBezTo>
                <a:cubicBezTo>
                  <a:pt x="74957" y="96545"/>
                  <a:pt x="75020" y="96545"/>
                  <a:pt x="75084" y="96481"/>
                </a:cubicBezTo>
                <a:close/>
                <a:moveTo>
                  <a:pt x="74000" y="97376"/>
                </a:moveTo>
                <a:cubicBezTo>
                  <a:pt x="73937" y="97501"/>
                  <a:pt x="73874" y="97565"/>
                  <a:pt x="73874" y="97691"/>
                </a:cubicBezTo>
                <a:lnTo>
                  <a:pt x="73874" y="97628"/>
                </a:lnTo>
                <a:cubicBezTo>
                  <a:pt x="73874" y="97564"/>
                  <a:pt x="73937" y="97501"/>
                  <a:pt x="74000" y="97376"/>
                </a:cubicBezTo>
                <a:close/>
                <a:moveTo>
                  <a:pt x="73618" y="98331"/>
                </a:moveTo>
                <a:lnTo>
                  <a:pt x="73618" y="98331"/>
                </a:lnTo>
                <a:cubicBezTo>
                  <a:pt x="73556" y="98458"/>
                  <a:pt x="73556" y="98648"/>
                  <a:pt x="73556" y="98838"/>
                </a:cubicBezTo>
                <a:lnTo>
                  <a:pt x="73556" y="98774"/>
                </a:lnTo>
                <a:cubicBezTo>
                  <a:pt x="73556" y="98648"/>
                  <a:pt x="73556" y="98458"/>
                  <a:pt x="73618" y="98331"/>
                </a:cubicBezTo>
                <a:close/>
                <a:moveTo>
                  <a:pt x="87375" y="108709"/>
                </a:moveTo>
                <a:cubicBezTo>
                  <a:pt x="87311" y="108709"/>
                  <a:pt x="87248" y="108772"/>
                  <a:pt x="87184" y="108836"/>
                </a:cubicBezTo>
                <a:lnTo>
                  <a:pt x="87120" y="108772"/>
                </a:lnTo>
                <a:cubicBezTo>
                  <a:pt x="87184" y="108772"/>
                  <a:pt x="87311" y="108709"/>
                  <a:pt x="87375" y="108709"/>
                </a:cubicBezTo>
                <a:close/>
                <a:moveTo>
                  <a:pt x="86929" y="108836"/>
                </a:moveTo>
                <a:cubicBezTo>
                  <a:pt x="86866" y="108900"/>
                  <a:pt x="86802" y="108963"/>
                  <a:pt x="86738" y="108963"/>
                </a:cubicBezTo>
                <a:lnTo>
                  <a:pt x="86675" y="108963"/>
                </a:lnTo>
                <a:cubicBezTo>
                  <a:pt x="86738" y="108963"/>
                  <a:pt x="86802" y="108900"/>
                  <a:pt x="86929" y="108836"/>
                </a:cubicBezTo>
                <a:close/>
                <a:moveTo>
                  <a:pt x="85783" y="109728"/>
                </a:moveTo>
                <a:cubicBezTo>
                  <a:pt x="85783" y="109855"/>
                  <a:pt x="85719" y="109919"/>
                  <a:pt x="85719" y="110046"/>
                </a:cubicBezTo>
                <a:lnTo>
                  <a:pt x="85656" y="110046"/>
                </a:lnTo>
                <a:cubicBezTo>
                  <a:pt x="85719" y="109919"/>
                  <a:pt x="85719" y="109855"/>
                  <a:pt x="85783" y="109728"/>
                </a:cubicBezTo>
                <a:close/>
                <a:moveTo>
                  <a:pt x="85592" y="110173"/>
                </a:moveTo>
                <a:cubicBezTo>
                  <a:pt x="85528" y="110301"/>
                  <a:pt x="85528" y="110428"/>
                  <a:pt x="85528" y="110492"/>
                </a:cubicBezTo>
                <a:lnTo>
                  <a:pt x="85465" y="110492"/>
                </a:lnTo>
                <a:cubicBezTo>
                  <a:pt x="85465" y="110428"/>
                  <a:pt x="85528" y="110301"/>
                  <a:pt x="85592" y="110173"/>
                </a:cubicBezTo>
                <a:close/>
                <a:moveTo>
                  <a:pt x="85401" y="110683"/>
                </a:moveTo>
                <a:cubicBezTo>
                  <a:pt x="85401" y="110810"/>
                  <a:pt x="85401" y="111001"/>
                  <a:pt x="85401" y="111192"/>
                </a:cubicBezTo>
                <a:lnTo>
                  <a:pt x="85337" y="111129"/>
                </a:lnTo>
                <a:cubicBezTo>
                  <a:pt x="85337" y="111001"/>
                  <a:pt x="85401" y="110810"/>
                  <a:pt x="85401" y="110683"/>
                </a:cubicBezTo>
                <a:close/>
                <a:moveTo>
                  <a:pt x="96291" y="112156"/>
                </a:moveTo>
                <a:cubicBezTo>
                  <a:pt x="96294" y="112284"/>
                  <a:pt x="96355" y="112469"/>
                  <a:pt x="96355" y="112593"/>
                </a:cubicBezTo>
                <a:lnTo>
                  <a:pt x="96355" y="112657"/>
                </a:lnTo>
                <a:cubicBezTo>
                  <a:pt x="96355" y="112470"/>
                  <a:pt x="96294" y="112284"/>
                  <a:pt x="96291" y="112156"/>
                </a:cubicBezTo>
                <a:close/>
                <a:moveTo>
                  <a:pt x="90432" y="113758"/>
                </a:moveTo>
                <a:lnTo>
                  <a:pt x="90432" y="113758"/>
                </a:lnTo>
                <a:cubicBezTo>
                  <a:pt x="90432" y="113879"/>
                  <a:pt x="90438" y="113997"/>
                  <a:pt x="90559" y="114058"/>
                </a:cubicBezTo>
                <a:lnTo>
                  <a:pt x="90559" y="114122"/>
                </a:lnTo>
                <a:cubicBezTo>
                  <a:pt x="90438" y="114001"/>
                  <a:pt x="90432" y="113879"/>
                  <a:pt x="90432" y="113758"/>
                </a:cubicBezTo>
                <a:close/>
                <a:moveTo>
                  <a:pt x="91260" y="113740"/>
                </a:moveTo>
                <a:cubicBezTo>
                  <a:pt x="91260" y="113994"/>
                  <a:pt x="91132" y="114185"/>
                  <a:pt x="90878" y="114185"/>
                </a:cubicBezTo>
                <a:lnTo>
                  <a:pt x="90814" y="114185"/>
                </a:lnTo>
                <a:cubicBezTo>
                  <a:pt x="91069" y="114185"/>
                  <a:pt x="91260" y="113994"/>
                  <a:pt x="91260" y="113740"/>
                </a:cubicBezTo>
                <a:close/>
                <a:moveTo>
                  <a:pt x="73556" y="122167"/>
                </a:moveTo>
                <a:cubicBezTo>
                  <a:pt x="73556" y="122287"/>
                  <a:pt x="73552" y="122408"/>
                  <a:pt x="73492" y="122528"/>
                </a:cubicBezTo>
                <a:lnTo>
                  <a:pt x="73492" y="122464"/>
                </a:lnTo>
                <a:cubicBezTo>
                  <a:pt x="73552" y="122404"/>
                  <a:pt x="73556" y="122287"/>
                  <a:pt x="73556" y="122167"/>
                </a:cubicBezTo>
                <a:close/>
                <a:moveTo>
                  <a:pt x="73236" y="122848"/>
                </a:moveTo>
                <a:cubicBezTo>
                  <a:pt x="73173" y="122911"/>
                  <a:pt x="73109" y="122974"/>
                  <a:pt x="72983" y="123037"/>
                </a:cubicBezTo>
                <a:lnTo>
                  <a:pt x="72983" y="122974"/>
                </a:lnTo>
                <a:cubicBezTo>
                  <a:pt x="73109" y="122974"/>
                  <a:pt x="73173" y="122911"/>
                  <a:pt x="73236" y="122848"/>
                </a:cubicBezTo>
                <a:close/>
                <a:moveTo>
                  <a:pt x="142143" y="18914"/>
                </a:moveTo>
                <a:lnTo>
                  <a:pt x="142143" y="121891"/>
                </a:lnTo>
                <a:cubicBezTo>
                  <a:pt x="142143" y="124884"/>
                  <a:pt x="139660" y="127368"/>
                  <a:pt x="136667" y="127368"/>
                </a:cubicBezTo>
                <a:lnTo>
                  <a:pt x="97947" y="127368"/>
                </a:lnTo>
                <a:lnTo>
                  <a:pt x="97947" y="117306"/>
                </a:lnTo>
                <a:lnTo>
                  <a:pt x="120172" y="117306"/>
                </a:lnTo>
                <a:lnTo>
                  <a:pt x="120172" y="115714"/>
                </a:lnTo>
                <a:lnTo>
                  <a:pt x="97947" y="115714"/>
                </a:lnTo>
                <a:lnTo>
                  <a:pt x="97947" y="112593"/>
                </a:lnTo>
                <a:cubicBezTo>
                  <a:pt x="97947" y="112339"/>
                  <a:pt x="97883" y="112084"/>
                  <a:pt x="97819" y="111829"/>
                </a:cubicBezTo>
                <a:lnTo>
                  <a:pt x="133673" y="111829"/>
                </a:lnTo>
                <a:lnTo>
                  <a:pt x="133673" y="110237"/>
                </a:lnTo>
                <a:lnTo>
                  <a:pt x="97119" y="110237"/>
                </a:lnTo>
                <a:cubicBezTo>
                  <a:pt x="96355" y="109154"/>
                  <a:pt x="95145" y="108581"/>
                  <a:pt x="93871" y="108581"/>
                </a:cubicBezTo>
                <a:lnTo>
                  <a:pt x="93744" y="108581"/>
                </a:lnTo>
                <a:cubicBezTo>
                  <a:pt x="92916" y="108581"/>
                  <a:pt x="92152" y="108836"/>
                  <a:pt x="91515" y="109345"/>
                </a:cubicBezTo>
                <a:cubicBezTo>
                  <a:pt x="90814" y="108008"/>
                  <a:pt x="89477" y="107180"/>
                  <a:pt x="88012" y="107116"/>
                </a:cubicBezTo>
                <a:lnTo>
                  <a:pt x="87885" y="107116"/>
                </a:lnTo>
                <a:cubicBezTo>
                  <a:pt x="87120" y="107116"/>
                  <a:pt x="86293" y="107371"/>
                  <a:pt x="85656" y="107817"/>
                </a:cubicBezTo>
                <a:cubicBezTo>
                  <a:pt x="84933" y="106371"/>
                  <a:pt x="83472" y="105534"/>
                  <a:pt x="81957" y="105534"/>
                </a:cubicBezTo>
                <a:cubicBezTo>
                  <a:pt x="81336" y="105534"/>
                  <a:pt x="80707" y="105674"/>
                  <a:pt x="80115" y="105970"/>
                </a:cubicBezTo>
                <a:lnTo>
                  <a:pt x="80115" y="98965"/>
                </a:lnTo>
                <a:cubicBezTo>
                  <a:pt x="80115" y="96736"/>
                  <a:pt x="78396" y="94889"/>
                  <a:pt x="76167" y="94762"/>
                </a:cubicBezTo>
                <a:lnTo>
                  <a:pt x="76039" y="94762"/>
                </a:lnTo>
                <a:cubicBezTo>
                  <a:pt x="73747" y="94762"/>
                  <a:pt x="71964" y="96609"/>
                  <a:pt x="71964" y="98838"/>
                </a:cubicBezTo>
                <a:lnTo>
                  <a:pt x="71964" y="121000"/>
                </a:lnTo>
                <a:lnTo>
                  <a:pt x="67824" y="118516"/>
                </a:lnTo>
                <a:cubicBezTo>
                  <a:pt x="67060" y="118134"/>
                  <a:pt x="66232" y="117879"/>
                  <a:pt x="65404" y="117879"/>
                </a:cubicBezTo>
                <a:cubicBezTo>
                  <a:pt x="61647" y="117879"/>
                  <a:pt x="59545" y="122337"/>
                  <a:pt x="62029" y="125203"/>
                </a:cubicBezTo>
                <a:lnTo>
                  <a:pt x="62093" y="125266"/>
                </a:lnTo>
                <a:lnTo>
                  <a:pt x="62156" y="125266"/>
                </a:lnTo>
                <a:lnTo>
                  <a:pt x="64258" y="127368"/>
                </a:lnTo>
                <a:lnTo>
                  <a:pt x="7070" y="127368"/>
                </a:lnTo>
                <a:cubicBezTo>
                  <a:pt x="4077" y="127368"/>
                  <a:pt x="1593" y="124948"/>
                  <a:pt x="1593" y="121891"/>
                </a:cubicBezTo>
                <a:lnTo>
                  <a:pt x="1593" y="18914"/>
                </a:lnTo>
                <a:close/>
                <a:moveTo>
                  <a:pt x="7070" y="0"/>
                </a:moveTo>
                <a:cubicBezTo>
                  <a:pt x="3185" y="0"/>
                  <a:pt x="1" y="3184"/>
                  <a:pt x="1" y="7069"/>
                </a:cubicBezTo>
                <a:lnTo>
                  <a:pt x="1" y="121891"/>
                </a:lnTo>
                <a:cubicBezTo>
                  <a:pt x="1" y="125776"/>
                  <a:pt x="3185" y="128960"/>
                  <a:pt x="7070" y="128960"/>
                </a:cubicBezTo>
                <a:lnTo>
                  <a:pt x="65914" y="128960"/>
                </a:lnTo>
                <a:lnTo>
                  <a:pt x="73811" y="136666"/>
                </a:lnTo>
                <a:cubicBezTo>
                  <a:pt x="74002" y="136857"/>
                  <a:pt x="74129" y="137112"/>
                  <a:pt x="74129" y="137366"/>
                </a:cubicBezTo>
                <a:lnTo>
                  <a:pt x="74129" y="143607"/>
                </a:lnTo>
                <a:lnTo>
                  <a:pt x="73365" y="143607"/>
                </a:lnTo>
                <a:lnTo>
                  <a:pt x="73365" y="163859"/>
                </a:lnTo>
                <a:lnTo>
                  <a:pt x="74129" y="163859"/>
                </a:lnTo>
                <a:lnTo>
                  <a:pt x="74129" y="165451"/>
                </a:lnTo>
                <a:lnTo>
                  <a:pt x="94699" y="165451"/>
                </a:lnTo>
                <a:lnTo>
                  <a:pt x="94699" y="163859"/>
                </a:lnTo>
                <a:lnTo>
                  <a:pt x="97055" y="163859"/>
                </a:lnTo>
                <a:lnTo>
                  <a:pt x="97055" y="143607"/>
                </a:lnTo>
                <a:lnTo>
                  <a:pt x="94699" y="143607"/>
                </a:lnTo>
                <a:lnTo>
                  <a:pt x="94699" y="137175"/>
                </a:lnTo>
                <a:cubicBezTo>
                  <a:pt x="94699" y="136857"/>
                  <a:pt x="94763" y="136602"/>
                  <a:pt x="94954" y="136347"/>
                </a:cubicBezTo>
                <a:lnTo>
                  <a:pt x="97183" y="132781"/>
                </a:lnTo>
                <a:cubicBezTo>
                  <a:pt x="97692" y="132017"/>
                  <a:pt x="97947" y="131189"/>
                  <a:pt x="97947" y="130297"/>
                </a:cubicBezTo>
                <a:lnTo>
                  <a:pt x="97947" y="128960"/>
                </a:lnTo>
                <a:lnTo>
                  <a:pt x="136667" y="128960"/>
                </a:lnTo>
                <a:cubicBezTo>
                  <a:pt x="140551" y="128960"/>
                  <a:pt x="143672" y="125776"/>
                  <a:pt x="143736" y="121891"/>
                </a:cubicBezTo>
                <a:lnTo>
                  <a:pt x="143736" y="7069"/>
                </a:lnTo>
                <a:cubicBezTo>
                  <a:pt x="143672" y="3121"/>
                  <a:pt x="140551" y="0"/>
                  <a:pt x="1366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2"/>
          <p:cNvSpPr/>
          <p:nvPr/>
        </p:nvSpPr>
        <p:spPr>
          <a:xfrm>
            <a:off x="36760" y="2657970"/>
            <a:ext cx="938276" cy="936765"/>
          </a:xfrm>
          <a:custGeom>
            <a:avLst/>
            <a:gdLst/>
            <a:ahLst/>
            <a:cxnLst/>
            <a:rect l="l" t="t" r="r" b="b"/>
            <a:pathLst>
              <a:path w="39103" h="39040" extrusionOk="0">
                <a:moveTo>
                  <a:pt x="19551" y="6369"/>
                </a:moveTo>
                <a:cubicBezTo>
                  <a:pt x="20761" y="6369"/>
                  <a:pt x="21971" y="6497"/>
                  <a:pt x="23118" y="6879"/>
                </a:cubicBezTo>
                <a:cubicBezTo>
                  <a:pt x="30123" y="8789"/>
                  <a:pt x="34199" y="16113"/>
                  <a:pt x="32225" y="23118"/>
                </a:cubicBezTo>
                <a:cubicBezTo>
                  <a:pt x="30632" y="28786"/>
                  <a:pt x="25474" y="32671"/>
                  <a:pt x="19551" y="32734"/>
                </a:cubicBezTo>
                <a:cubicBezTo>
                  <a:pt x="18341" y="32671"/>
                  <a:pt x="17131" y="32543"/>
                  <a:pt x="15985" y="32225"/>
                </a:cubicBezTo>
                <a:cubicBezTo>
                  <a:pt x="9617" y="30442"/>
                  <a:pt x="5605" y="24201"/>
                  <a:pt x="6496" y="17705"/>
                </a:cubicBezTo>
                <a:cubicBezTo>
                  <a:pt x="7388" y="11209"/>
                  <a:pt x="12992" y="6369"/>
                  <a:pt x="19551" y="6369"/>
                </a:cubicBezTo>
                <a:close/>
                <a:moveTo>
                  <a:pt x="18469" y="1"/>
                </a:moveTo>
                <a:lnTo>
                  <a:pt x="18596" y="2421"/>
                </a:lnTo>
                <a:cubicBezTo>
                  <a:pt x="16049" y="2548"/>
                  <a:pt x="13501" y="3249"/>
                  <a:pt x="11273" y="4523"/>
                </a:cubicBezTo>
                <a:lnTo>
                  <a:pt x="10063" y="2485"/>
                </a:lnTo>
                <a:cubicBezTo>
                  <a:pt x="8152" y="3504"/>
                  <a:pt x="6433" y="4905"/>
                  <a:pt x="4968" y="6560"/>
                </a:cubicBezTo>
                <a:lnTo>
                  <a:pt x="6751" y="8152"/>
                </a:lnTo>
                <a:cubicBezTo>
                  <a:pt x="5031" y="10063"/>
                  <a:pt x="3821" y="12356"/>
                  <a:pt x="3121" y="14776"/>
                </a:cubicBezTo>
                <a:lnTo>
                  <a:pt x="765" y="14139"/>
                </a:lnTo>
                <a:lnTo>
                  <a:pt x="765" y="14202"/>
                </a:lnTo>
                <a:cubicBezTo>
                  <a:pt x="255" y="15922"/>
                  <a:pt x="64" y="17705"/>
                  <a:pt x="0" y="19488"/>
                </a:cubicBezTo>
                <a:lnTo>
                  <a:pt x="0" y="20635"/>
                </a:lnTo>
                <a:lnTo>
                  <a:pt x="2420" y="20507"/>
                </a:lnTo>
                <a:cubicBezTo>
                  <a:pt x="2548" y="23055"/>
                  <a:pt x="3312" y="25538"/>
                  <a:pt x="4522" y="27831"/>
                </a:cubicBezTo>
                <a:lnTo>
                  <a:pt x="2420" y="28977"/>
                </a:lnTo>
                <a:cubicBezTo>
                  <a:pt x="3503" y="30888"/>
                  <a:pt x="4904" y="32607"/>
                  <a:pt x="6496" y="34072"/>
                </a:cubicBezTo>
                <a:lnTo>
                  <a:pt x="8088" y="32289"/>
                </a:lnTo>
                <a:cubicBezTo>
                  <a:pt x="9999" y="34008"/>
                  <a:pt x="12291" y="35282"/>
                  <a:pt x="14775" y="35982"/>
                </a:cubicBezTo>
                <a:lnTo>
                  <a:pt x="14202" y="38275"/>
                </a:lnTo>
                <a:lnTo>
                  <a:pt x="14266" y="38275"/>
                </a:lnTo>
                <a:cubicBezTo>
                  <a:pt x="15985" y="38784"/>
                  <a:pt x="17768" y="39039"/>
                  <a:pt x="19615" y="39039"/>
                </a:cubicBezTo>
                <a:lnTo>
                  <a:pt x="20761" y="39039"/>
                </a:lnTo>
                <a:lnTo>
                  <a:pt x="20634" y="36619"/>
                </a:lnTo>
                <a:cubicBezTo>
                  <a:pt x="23181" y="36492"/>
                  <a:pt x="25665" y="35728"/>
                  <a:pt x="27958" y="34454"/>
                </a:cubicBezTo>
                <a:lnTo>
                  <a:pt x="29104" y="36619"/>
                </a:lnTo>
                <a:cubicBezTo>
                  <a:pt x="31015" y="35537"/>
                  <a:pt x="32734" y="34136"/>
                  <a:pt x="34199" y="32480"/>
                </a:cubicBezTo>
                <a:lnTo>
                  <a:pt x="32416" y="30888"/>
                </a:lnTo>
                <a:cubicBezTo>
                  <a:pt x="34071" y="28977"/>
                  <a:pt x="35345" y="26685"/>
                  <a:pt x="36046" y="24265"/>
                </a:cubicBezTo>
                <a:lnTo>
                  <a:pt x="38402" y="24901"/>
                </a:lnTo>
                <a:cubicBezTo>
                  <a:pt x="38848" y="23182"/>
                  <a:pt x="39102" y="21399"/>
                  <a:pt x="39102" y="19552"/>
                </a:cubicBezTo>
                <a:cubicBezTo>
                  <a:pt x="39102" y="19170"/>
                  <a:pt x="39102" y="18788"/>
                  <a:pt x="39102" y="18406"/>
                </a:cubicBezTo>
                <a:lnTo>
                  <a:pt x="36619" y="18469"/>
                </a:lnTo>
                <a:cubicBezTo>
                  <a:pt x="36491" y="15922"/>
                  <a:pt x="35727" y="13438"/>
                  <a:pt x="34517" y="11209"/>
                </a:cubicBezTo>
                <a:lnTo>
                  <a:pt x="36619" y="10063"/>
                </a:lnTo>
                <a:cubicBezTo>
                  <a:pt x="35536" y="8089"/>
                  <a:pt x="34199" y="6369"/>
                  <a:pt x="32543" y="4905"/>
                </a:cubicBezTo>
                <a:lnTo>
                  <a:pt x="30951" y="6751"/>
                </a:lnTo>
                <a:cubicBezTo>
                  <a:pt x="29040" y="5032"/>
                  <a:pt x="26748" y="3758"/>
                  <a:pt x="24264" y="3058"/>
                </a:cubicBezTo>
                <a:lnTo>
                  <a:pt x="24901" y="765"/>
                </a:lnTo>
                <a:cubicBezTo>
                  <a:pt x="23181" y="256"/>
                  <a:pt x="21398" y="1"/>
                  <a:pt x="196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2"/>
          <p:cNvSpPr/>
          <p:nvPr/>
        </p:nvSpPr>
        <p:spPr>
          <a:xfrm>
            <a:off x="1655007" y="2725228"/>
            <a:ext cx="24" cy="2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2"/>
          <p:cNvSpPr/>
          <p:nvPr/>
        </p:nvSpPr>
        <p:spPr>
          <a:xfrm>
            <a:off x="1031545" y="2553759"/>
            <a:ext cx="669341" cy="660798"/>
          </a:xfrm>
          <a:custGeom>
            <a:avLst/>
            <a:gdLst/>
            <a:ahLst/>
            <a:cxnLst/>
            <a:rect l="l" t="t" r="r" b="b"/>
            <a:pathLst>
              <a:path w="27895" h="27539" extrusionOk="0">
                <a:moveTo>
                  <a:pt x="13948" y="5618"/>
                </a:moveTo>
                <a:cubicBezTo>
                  <a:pt x="14712" y="5618"/>
                  <a:pt x="15412" y="5745"/>
                  <a:pt x="16176" y="5936"/>
                </a:cubicBezTo>
                <a:cubicBezTo>
                  <a:pt x="19679" y="6955"/>
                  <a:pt x="22099" y="10139"/>
                  <a:pt x="22099" y="13833"/>
                </a:cubicBezTo>
                <a:cubicBezTo>
                  <a:pt x="22099" y="14533"/>
                  <a:pt x="21972" y="15298"/>
                  <a:pt x="21781" y="16062"/>
                </a:cubicBezTo>
                <a:cubicBezTo>
                  <a:pt x="20802" y="19631"/>
                  <a:pt x="17534" y="22003"/>
                  <a:pt x="13953" y="22003"/>
                </a:cubicBezTo>
                <a:cubicBezTo>
                  <a:pt x="13572" y="22003"/>
                  <a:pt x="13187" y="21976"/>
                  <a:pt x="12801" y="21921"/>
                </a:cubicBezTo>
                <a:cubicBezTo>
                  <a:pt x="8725" y="21411"/>
                  <a:pt x="5732" y="17909"/>
                  <a:pt x="5732" y="13833"/>
                </a:cubicBezTo>
                <a:cubicBezTo>
                  <a:pt x="5732" y="13069"/>
                  <a:pt x="5860" y="12304"/>
                  <a:pt x="6051" y="11604"/>
                </a:cubicBezTo>
                <a:cubicBezTo>
                  <a:pt x="7070" y="8038"/>
                  <a:pt x="10254" y="5618"/>
                  <a:pt x="13948" y="5618"/>
                </a:cubicBezTo>
                <a:close/>
                <a:moveTo>
                  <a:pt x="13928" y="0"/>
                </a:moveTo>
                <a:cubicBezTo>
                  <a:pt x="13059" y="0"/>
                  <a:pt x="12192" y="87"/>
                  <a:pt x="11336" y="268"/>
                </a:cubicBezTo>
                <a:lnTo>
                  <a:pt x="11655" y="1860"/>
                </a:lnTo>
                <a:cubicBezTo>
                  <a:pt x="10381" y="2115"/>
                  <a:pt x="9171" y="2497"/>
                  <a:pt x="8089" y="3134"/>
                </a:cubicBezTo>
                <a:lnTo>
                  <a:pt x="7261" y="1733"/>
                </a:lnTo>
                <a:cubicBezTo>
                  <a:pt x="5350" y="2752"/>
                  <a:pt x="3758" y="4217"/>
                  <a:pt x="2484" y="6000"/>
                </a:cubicBezTo>
                <a:lnTo>
                  <a:pt x="3885" y="6955"/>
                </a:lnTo>
                <a:cubicBezTo>
                  <a:pt x="3121" y="7974"/>
                  <a:pt x="2612" y="9120"/>
                  <a:pt x="2293" y="10394"/>
                </a:cubicBezTo>
                <a:lnTo>
                  <a:pt x="701" y="9948"/>
                </a:lnTo>
                <a:lnTo>
                  <a:pt x="701" y="10012"/>
                </a:lnTo>
                <a:cubicBezTo>
                  <a:pt x="64" y="12050"/>
                  <a:pt x="1" y="14215"/>
                  <a:pt x="383" y="16317"/>
                </a:cubicBezTo>
                <a:lnTo>
                  <a:pt x="1975" y="15998"/>
                </a:lnTo>
                <a:cubicBezTo>
                  <a:pt x="2230" y="17272"/>
                  <a:pt x="2612" y="18482"/>
                  <a:pt x="3249" y="19564"/>
                </a:cubicBezTo>
                <a:lnTo>
                  <a:pt x="1848" y="20392"/>
                </a:lnTo>
                <a:cubicBezTo>
                  <a:pt x="2866" y="22303"/>
                  <a:pt x="4331" y="23959"/>
                  <a:pt x="6114" y="25169"/>
                </a:cubicBezTo>
                <a:lnTo>
                  <a:pt x="7070" y="23831"/>
                </a:lnTo>
                <a:cubicBezTo>
                  <a:pt x="8089" y="24532"/>
                  <a:pt x="9235" y="25041"/>
                  <a:pt x="10445" y="25423"/>
                </a:cubicBezTo>
                <a:lnTo>
                  <a:pt x="10063" y="27015"/>
                </a:lnTo>
                <a:lnTo>
                  <a:pt x="10190" y="27015"/>
                </a:lnTo>
                <a:cubicBezTo>
                  <a:pt x="11436" y="27355"/>
                  <a:pt x="12704" y="27538"/>
                  <a:pt x="13981" y="27538"/>
                </a:cubicBezTo>
                <a:cubicBezTo>
                  <a:pt x="14858" y="27538"/>
                  <a:pt x="15740" y="27452"/>
                  <a:pt x="16622" y="27270"/>
                </a:cubicBezTo>
                <a:lnTo>
                  <a:pt x="16304" y="25678"/>
                </a:lnTo>
                <a:cubicBezTo>
                  <a:pt x="17514" y="25423"/>
                  <a:pt x="18724" y="24978"/>
                  <a:pt x="19870" y="24404"/>
                </a:cubicBezTo>
                <a:lnTo>
                  <a:pt x="20634" y="25805"/>
                </a:lnTo>
                <a:cubicBezTo>
                  <a:pt x="22545" y="24723"/>
                  <a:pt x="24137" y="23258"/>
                  <a:pt x="25347" y="21475"/>
                </a:cubicBezTo>
                <a:lnTo>
                  <a:pt x="24010" y="20583"/>
                </a:lnTo>
                <a:cubicBezTo>
                  <a:pt x="24710" y="19501"/>
                  <a:pt x="25283" y="18354"/>
                  <a:pt x="25602" y="17144"/>
                </a:cubicBezTo>
                <a:lnTo>
                  <a:pt x="27194" y="17590"/>
                </a:lnTo>
                <a:cubicBezTo>
                  <a:pt x="27767" y="15489"/>
                  <a:pt x="27894" y="13323"/>
                  <a:pt x="27449" y="11222"/>
                </a:cubicBezTo>
                <a:lnTo>
                  <a:pt x="27449" y="11222"/>
                </a:lnTo>
                <a:lnTo>
                  <a:pt x="25856" y="11477"/>
                </a:lnTo>
                <a:cubicBezTo>
                  <a:pt x="25602" y="10267"/>
                  <a:pt x="25220" y="9057"/>
                  <a:pt x="24583" y="7910"/>
                </a:cubicBezTo>
                <a:lnTo>
                  <a:pt x="25984" y="7146"/>
                </a:lnTo>
                <a:cubicBezTo>
                  <a:pt x="24965" y="5236"/>
                  <a:pt x="23500" y="3580"/>
                  <a:pt x="21653" y="2370"/>
                </a:cubicBezTo>
                <a:lnTo>
                  <a:pt x="20762" y="3707"/>
                </a:lnTo>
                <a:cubicBezTo>
                  <a:pt x="19743" y="3007"/>
                  <a:pt x="18533" y="2497"/>
                  <a:pt x="17323" y="2115"/>
                </a:cubicBezTo>
                <a:lnTo>
                  <a:pt x="17769" y="523"/>
                </a:lnTo>
                <a:lnTo>
                  <a:pt x="17705" y="523"/>
                </a:lnTo>
                <a:cubicBezTo>
                  <a:pt x="16459" y="183"/>
                  <a:pt x="15191" y="0"/>
                  <a:pt x="1392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2"/>
          <p:cNvSpPr/>
          <p:nvPr/>
        </p:nvSpPr>
        <p:spPr>
          <a:xfrm>
            <a:off x="-1529537" y="1971857"/>
            <a:ext cx="426367" cy="424831"/>
          </a:xfrm>
          <a:custGeom>
            <a:avLst/>
            <a:gdLst/>
            <a:ahLst/>
            <a:cxnLst/>
            <a:rect l="l" t="t" r="r" b="b"/>
            <a:pathLst>
              <a:path w="17769" h="17705" extrusionOk="0">
                <a:moveTo>
                  <a:pt x="8916" y="2867"/>
                </a:moveTo>
                <a:cubicBezTo>
                  <a:pt x="9426" y="2867"/>
                  <a:pt x="9999" y="2930"/>
                  <a:pt x="10572" y="3058"/>
                </a:cubicBezTo>
                <a:cubicBezTo>
                  <a:pt x="13119" y="3822"/>
                  <a:pt x="14902" y="6178"/>
                  <a:pt x="14902" y="8853"/>
                </a:cubicBezTo>
                <a:cubicBezTo>
                  <a:pt x="14902" y="9426"/>
                  <a:pt x="14839" y="9936"/>
                  <a:pt x="14648" y="10509"/>
                </a:cubicBezTo>
                <a:cubicBezTo>
                  <a:pt x="13947" y="13056"/>
                  <a:pt x="11591" y="14839"/>
                  <a:pt x="8916" y="14839"/>
                </a:cubicBezTo>
                <a:cubicBezTo>
                  <a:pt x="5605" y="14839"/>
                  <a:pt x="2930" y="12164"/>
                  <a:pt x="2930" y="8853"/>
                </a:cubicBezTo>
                <a:cubicBezTo>
                  <a:pt x="2930" y="8280"/>
                  <a:pt x="2994" y="7770"/>
                  <a:pt x="3121" y="7197"/>
                </a:cubicBezTo>
                <a:cubicBezTo>
                  <a:pt x="3885" y="4650"/>
                  <a:pt x="6178" y="2867"/>
                  <a:pt x="8852" y="2867"/>
                </a:cubicBezTo>
                <a:close/>
                <a:moveTo>
                  <a:pt x="8343" y="1"/>
                </a:moveTo>
                <a:lnTo>
                  <a:pt x="8407" y="1083"/>
                </a:lnTo>
                <a:cubicBezTo>
                  <a:pt x="7260" y="1147"/>
                  <a:pt x="6114" y="1529"/>
                  <a:pt x="5095" y="2102"/>
                </a:cubicBezTo>
                <a:lnTo>
                  <a:pt x="4586" y="1083"/>
                </a:lnTo>
                <a:cubicBezTo>
                  <a:pt x="3694" y="1593"/>
                  <a:pt x="2930" y="2230"/>
                  <a:pt x="2293" y="2930"/>
                </a:cubicBezTo>
                <a:lnTo>
                  <a:pt x="3057" y="3695"/>
                </a:lnTo>
                <a:cubicBezTo>
                  <a:pt x="2293" y="4522"/>
                  <a:pt x="1720" y="5605"/>
                  <a:pt x="1401" y="6688"/>
                </a:cubicBezTo>
                <a:lnTo>
                  <a:pt x="319" y="6433"/>
                </a:lnTo>
                <a:cubicBezTo>
                  <a:pt x="128" y="7197"/>
                  <a:pt x="0" y="7961"/>
                  <a:pt x="0" y="8789"/>
                </a:cubicBezTo>
                <a:lnTo>
                  <a:pt x="0" y="9299"/>
                </a:lnTo>
                <a:lnTo>
                  <a:pt x="1083" y="9235"/>
                </a:lnTo>
                <a:cubicBezTo>
                  <a:pt x="1147" y="10445"/>
                  <a:pt x="1465" y="11528"/>
                  <a:pt x="2038" y="12610"/>
                </a:cubicBezTo>
                <a:lnTo>
                  <a:pt x="1083" y="13120"/>
                </a:lnTo>
                <a:cubicBezTo>
                  <a:pt x="1592" y="14011"/>
                  <a:pt x="2229" y="14776"/>
                  <a:pt x="2930" y="15412"/>
                </a:cubicBezTo>
                <a:lnTo>
                  <a:pt x="3694" y="14648"/>
                </a:lnTo>
                <a:cubicBezTo>
                  <a:pt x="4586" y="15412"/>
                  <a:pt x="5605" y="15986"/>
                  <a:pt x="6751" y="16304"/>
                </a:cubicBezTo>
                <a:lnTo>
                  <a:pt x="6432" y="17387"/>
                </a:lnTo>
                <a:cubicBezTo>
                  <a:pt x="7197" y="17578"/>
                  <a:pt x="8025" y="17705"/>
                  <a:pt x="8852" y="17705"/>
                </a:cubicBezTo>
                <a:lnTo>
                  <a:pt x="9362" y="17705"/>
                </a:lnTo>
                <a:lnTo>
                  <a:pt x="9298" y="16622"/>
                </a:lnTo>
                <a:cubicBezTo>
                  <a:pt x="10508" y="16559"/>
                  <a:pt x="11591" y="16177"/>
                  <a:pt x="12673" y="15603"/>
                </a:cubicBezTo>
                <a:lnTo>
                  <a:pt x="13183" y="16622"/>
                </a:lnTo>
                <a:cubicBezTo>
                  <a:pt x="14075" y="16113"/>
                  <a:pt x="14839" y="15476"/>
                  <a:pt x="15476" y="14712"/>
                </a:cubicBezTo>
                <a:lnTo>
                  <a:pt x="14711" y="14011"/>
                </a:lnTo>
                <a:cubicBezTo>
                  <a:pt x="15476" y="13120"/>
                  <a:pt x="16049" y="12101"/>
                  <a:pt x="16367" y="10954"/>
                </a:cubicBezTo>
                <a:lnTo>
                  <a:pt x="17450" y="11273"/>
                </a:lnTo>
                <a:cubicBezTo>
                  <a:pt x="17641" y="10509"/>
                  <a:pt x="17768" y="9681"/>
                  <a:pt x="17768" y="8853"/>
                </a:cubicBezTo>
                <a:lnTo>
                  <a:pt x="17768" y="8343"/>
                </a:lnTo>
                <a:lnTo>
                  <a:pt x="16686" y="8407"/>
                </a:lnTo>
                <a:cubicBezTo>
                  <a:pt x="16622" y="7261"/>
                  <a:pt x="16240" y="6115"/>
                  <a:pt x="15667" y="5096"/>
                </a:cubicBezTo>
                <a:lnTo>
                  <a:pt x="16686" y="4522"/>
                </a:lnTo>
                <a:cubicBezTo>
                  <a:pt x="16176" y="3695"/>
                  <a:pt x="15539" y="2867"/>
                  <a:pt x="14775" y="2230"/>
                </a:cubicBezTo>
                <a:lnTo>
                  <a:pt x="14075" y="2994"/>
                </a:lnTo>
                <a:cubicBezTo>
                  <a:pt x="13183" y="2230"/>
                  <a:pt x="12164" y="1657"/>
                  <a:pt x="11018" y="1338"/>
                </a:cubicBezTo>
                <a:lnTo>
                  <a:pt x="11336" y="319"/>
                </a:lnTo>
                <a:cubicBezTo>
                  <a:pt x="10508" y="65"/>
                  <a:pt x="9680" y="1"/>
                  <a:pt x="8852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2"/>
          <p:cNvSpPr/>
          <p:nvPr/>
        </p:nvSpPr>
        <p:spPr>
          <a:xfrm>
            <a:off x="-1075696" y="1926026"/>
            <a:ext cx="301065" cy="297994"/>
          </a:xfrm>
          <a:custGeom>
            <a:avLst/>
            <a:gdLst/>
            <a:ahLst/>
            <a:cxnLst/>
            <a:rect l="l" t="t" r="r" b="b"/>
            <a:pathLst>
              <a:path w="12547" h="12419" extrusionOk="0">
                <a:moveTo>
                  <a:pt x="6242" y="2484"/>
                </a:moveTo>
                <a:cubicBezTo>
                  <a:pt x="6624" y="2484"/>
                  <a:pt x="6942" y="2484"/>
                  <a:pt x="7260" y="2611"/>
                </a:cubicBezTo>
                <a:cubicBezTo>
                  <a:pt x="8916" y="3057"/>
                  <a:pt x="9999" y="4522"/>
                  <a:pt x="9999" y="6178"/>
                </a:cubicBezTo>
                <a:cubicBezTo>
                  <a:pt x="9999" y="6560"/>
                  <a:pt x="9935" y="6878"/>
                  <a:pt x="9872" y="7197"/>
                </a:cubicBezTo>
                <a:cubicBezTo>
                  <a:pt x="9426" y="8789"/>
                  <a:pt x="7961" y="9935"/>
                  <a:pt x="6305" y="9935"/>
                </a:cubicBezTo>
                <a:cubicBezTo>
                  <a:pt x="5923" y="9935"/>
                  <a:pt x="5605" y="9871"/>
                  <a:pt x="5286" y="9808"/>
                </a:cubicBezTo>
                <a:cubicBezTo>
                  <a:pt x="3630" y="9298"/>
                  <a:pt x="2548" y="7833"/>
                  <a:pt x="2548" y="6178"/>
                </a:cubicBezTo>
                <a:cubicBezTo>
                  <a:pt x="2548" y="5859"/>
                  <a:pt x="2612" y="5477"/>
                  <a:pt x="2675" y="5159"/>
                </a:cubicBezTo>
                <a:cubicBezTo>
                  <a:pt x="3121" y="3567"/>
                  <a:pt x="4586" y="2484"/>
                  <a:pt x="6242" y="2484"/>
                </a:cubicBezTo>
                <a:close/>
                <a:moveTo>
                  <a:pt x="6242" y="0"/>
                </a:moveTo>
                <a:cubicBezTo>
                  <a:pt x="5859" y="0"/>
                  <a:pt x="5477" y="0"/>
                  <a:pt x="5095" y="64"/>
                </a:cubicBezTo>
                <a:lnTo>
                  <a:pt x="5223" y="828"/>
                </a:lnTo>
                <a:cubicBezTo>
                  <a:pt x="4649" y="956"/>
                  <a:pt x="4140" y="1147"/>
                  <a:pt x="3630" y="1401"/>
                </a:cubicBezTo>
                <a:lnTo>
                  <a:pt x="3248" y="701"/>
                </a:lnTo>
                <a:cubicBezTo>
                  <a:pt x="2357" y="1147"/>
                  <a:pt x="1656" y="1847"/>
                  <a:pt x="1083" y="2675"/>
                </a:cubicBezTo>
                <a:lnTo>
                  <a:pt x="1720" y="3057"/>
                </a:lnTo>
                <a:cubicBezTo>
                  <a:pt x="1338" y="3567"/>
                  <a:pt x="1147" y="4076"/>
                  <a:pt x="956" y="4649"/>
                </a:cubicBezTo>
                <a:lnTo>
                  <a:pt x="255" y="4458"/>
                </a:lnTo>
                <a:lnTo>
                  <a:pt x="255" y="4522"/>
                </a:lnTo>
                <a:cubicBezTo>
                  <a:pt x="128" y="5095"/>
                  <a:pt x="1" y="5668"/>
                  <a:pt x="1" y="6241"/>
                </a:cubicBezTo>
                <a:cubicBezTo>
                  <a:pt x="1" y="6623"/>
                  <a:pt x="64" y="7006"/>
                  <a:pt x="128" y="7388"/>
                </a:cubicBezTo>
                <a:lnTo>
                  <a:pt x="828" y="7260"/>
                </a:lnTo>
                <a:cubicBezTo>
                  <a:pt x="956" y="7833"/>
                  <a:pt x="1147" y="8343"/>
                  <a:pt x="1465" y="8852"/>
                </a:cubicBezTo>
                <a:lnTo>
                  <a:pt x="765" y="9171"/>
                </a:lnTo>
                <a:cubicBezTo>
                  <a:pt x="1274" y="10062"/>
                  <a:pt x="1911" y="10827"/>
                  <a:pt x="2739" y="11336"/>
                </a:cubicBezTo>
                <a:lnTo>
                  <a:pt x="3185" y="10763"/>
                </a:lnTo>
                <a:cubicBezTo>
                  <a:pt x="3630" y="11081"/>
                  <a:pt x="4204" y="11336"/>
                  <a:pt x="4777" y="11463"/>
                </a:cubicBezTo>
                <a:lnTo>
                  <a:pt x="4522" y="12228"/>
                </a:lnTo>
                <a:lnTo>
                  <a:pt x="4586" y="12228"/>
                </a:lnTo>
                <a:cubicBezTo>
                  <a:pt x="5159" y="12355"/>
                  <a:pt x="5732" y="12419"/>
                  <a:pt x="6305" y="12419"/>
                </a:cubicBezTo>
                <a:cubicBezTo>
                  <a:pt x="6751" y="12419"/>
                  <a:pt x="7133" y="12419"/>
                  <a:pt x="7515" y="12291"/>
                </a:cubicBezTo>
                <a:lnTo>
                  <a:pt x="7388" y="11591"/>
                </a:lnTo>
                <a:cubicBezTo>
                  <a:pt x="7961" y="11463"/>
                  <a:pt x="8470" y="11272"/>
                  <a:pt x="8980" y="11018"/>
                </a:cubicBezTo>
                <a:lnTo>
                  <a:pt x="9362" y="11654"/>
                </a:lnTo>
                <a:cubicBezTo>
                  <a:pt x="10190" y="11145"/>
                  <a:pt x="10954" y="10508"/>
                  <a:pt x="11464" y="9680"/>
                </a:cubicBezTo>
                <a:lnTo>
                  <a:pt x="10890" y="9234"/>
                </a:lnTo>
                <a:cubicBezTo>
                  <a:pt x="11209" y="8789"/>
                  <a:pt x="11464" y="8216"/>
                  <a:pt x="11591" y="7642"/>
                </a:cubicBezTo>
                <a:lnTo>
                  <a:pt x="12292" y="7897"/>
                </a:lnTo>
                <a:cubicBezTo>
                  <a:pt x="12483" y="7388"/>
                  <a:pt x="12546" y="6751"/>
                  <a:pt x="12546" y="6178"/>
                </a:cubicBezTo>
                <a:cubicBezTo>
                  <a:pt x="12546" y="5796"/>
                  <a:pt x="12483" y="5413"/>
                  <a:pt x="12419" y="5031"/>
                </a:cubicBezTo>
                <a:lnTo>
                  <a:pt x="11718" y="5159"/>
                </a:lnTo>
                <a:cubicBezTo>
                  <a:pt x="11591" y="4586"/>
                  <a:pt x="11400" y="4076"/>
                  <a:pt x="11082" y="3567"/>
                </a:cubicBezTo>
                <a:lnTo>
                  <a:pt x="11782" y="3185"/>
                </a:lnTo>
                <a:cubicBezTo>
                  <a:pt x="11273" y="2357"/>
                  <a:pt x="10572" y="1592"/>
                  <a:pt x="9808" y="1019"/>
                </a:cubicBezTo>
                <a:lnTo>
                  <a:pt x="9362" y="1656"/>
                </a:lnTo>
                <a:cubicBezTo>
                  <a:pt x="8853" y="1338"/>
                  <a:pt x="8343" y="1083"/>
                  <a:pt x="7770" y="956"/>
                </a:cubicBezTo>
                <a:lnTo>
                  <a:pt x="7961" y="191"/>
                </a:lnTo>
                <a:cubicBezTo>
                  <a:pt x="7452" y="64"/>
                  <a:pt x="6878" y="0"/>
                  <a:pt x="6242" y="0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2"/>
          <p:cNvSpPr/>
          <p:nvPr/>
        </p:nvSpPr>
        <p:spPr>
          <a:xfrm>
            <a:off x="1994248" y="1967274"/>
            <a:ext cx="987178" cy="38224"/>
          </a:xfrm>
          <a:custGeom>
            <a:avLst/>
            <a:gdLst/>
            <a:ahLst/>
            <a:cxnLst/>
            <a:rect l="l" t="t" r="r" b="b"/>
            <a:pathLst>
              <a:path w="41141" h="1593" extrusionOk="0">
                <a:moveTo>
                  <a:pt x="1" y="1"/>
                </a:moveTo>
                <a:lnTo>
                  <a:pt x="1" y="1593"/>
                </a:lnTo>
                <a:lnTo>
                  <a:pt x="41140" y="1593"/>
                </a:lnTo>
                <a:lnTo>
                  <a:pt x="4114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2"/>
          <p:cNvSpPr/>
          <p:nvPr/>
        </p:nvSpPr>
        <p:spPr>
          <a:xfrm>
            <a:off x="1994248" y="2098694"/>
            <a:ext cx="987178" cy="38224"/>
          </a:xfrm>
          <a:custGeom>
            <a:avLst/>
            <a:gdLst/>
            <a:ahLst/>
            <a:cxnLst/>
            <a:rect l="l" t="t" r="r" b="b"/>
            <a:pathLst>
              <a:path w="41141" h="1593" extrusionOk="0">
                <a:moveTo>
                  <a:pt x="1" y="1"/>
                </a:moveTo>
                <a:lnTo>
                  <a:pt x="1" y="1593"/>
                </a:lnTo>
                <a:lnTo>
                  <a:pt x="41140" y="1593"/>
                </a:lnTo>
                <a:lnTo>
                  <a:pt x="4114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22"/>
          <p:cNvSpPr/>
          <p:nvPr/>
        </p:nvSpPr>
        <p:spPr>
          <a:xfrm>
            <a:off x="1994248" y="2230115"/>
            <a:ext cx="987178" cy="38224"/>
          </a:xfrm>
          <a:custGeom>
            <a:avLst/>
            <a:gdLst/>
            <a:ahLst/>
            <a:cxnLst/>
            <a:rect l="l" t="t" r="r" b="b"/>
            <a:pathLst>
              <a:path w="41141" h="1593" extrusionOk="0">
                <a:moveTo>
                  <a:pt x="1" y="0"/>
                </a:moveTo>
                <a:lnTo>
                  <a:pt x="1" y="1593"/>
                </a:lnTo>
                <a:lnTo>
                  <a:pt x="41140" y="1593"/>
                </a:lnTo>
                <a:lnTo>
                  <a:pt x="4114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2"/>
          <p:cNvSpPr/>
          <p:nvPr/>
        </p:nvSpPr>
        <p:spPr>
          <a:xfrm>
            <a:off x="1994248" y="2494468"/>
            <a:ext cx="987178" cy="38224"/>
          </a:xfrm>
          <a:custGeom>
            <a:avLst/>
            <a:gdLst/>
            <a:ahLst/>
            <a:cxnLst/>
            <a:rect l="l" t="t" r="r" b="b"/>
            <a:pathLst>
              <a:path w="41141" h="1593" extrusionOk="0">
                <a:moveTo>
                  <a:pt x="1" y="1"/>
                </a:moveTo>
                <a:lnTo>
                  <a:pt x="1" y="1593"/>
                </a:lnTo>
                <a:lnTo>
                  <a:pt x="41140" y="1593"/>
                </a:lnTo>
                <a:lnTo>
                  <a:pt x="4114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2"/>
          <p:cNvSpPr/>
          <p:nvPr/>
        </p:nvSpPr>
        <p:spPr>
          <a:xfrm>
            <a:off x="1994248" y="2625888"/>
            <a:ext cx="987178" cy="38224"/>
          </a:xfrm>
          <a:custGeom>
            <a:avLst/>
            <a:gdLst/>
            <a:ahLst/>
            <a:cxnLst/>
            <a:rect l="l" t="t" r="r" b="b"/>
            <a:pathLst>
              <a:path w="41141" h="1593" extrusionOk="0">
                <a:moveTo>
                  <a:pt x="1" y="1"/>
                </a:moveTo>
                <a:lnTo>
                  <a:pt x="1" y="1593"/>
                </a:lnTo>
                <a:lnTo>
                  <a:pt x="41140" y="1593"/>
                </a:lnTo>
                <a:lnTo>
                  <a:pt x="4114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2"/>
          <p:cNvSpPr/>
          <p:nvPr/>
        </p:nvSpPr>
        <p:spPr>
          <a:xfrm>
            <a:off x="1994248" y="2888730"/>
            <a:ext cx="987178" cy="38224"/>
          </a:xfrm>
          <a:custGeom>
            <a:avLst/>
            <a:gdLst/>
            <a:ahLst/>
            <a:cxnLst/>
            <a:rect l="l" t="t" r="r" b="b"/>
            <a:pathLst>
              <a:path w="41141" h="1593" extrusionOk="0">
                <a:moveTo>
                  <a:pt x="1" y="0"/>
                </a:moveTo>
                <a:lnTo>
                  <a:pt x="1" y="1592"/>
                </a:lnTo>
                <a:lnTo>
                  <a:pt x="41140" y="1592"/>
                </a:lnTo>
                <a:lnTo>
                  <a:pt x="4114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2"/>
          <p:cNvSpPr/>
          <p:nvPr/>
        </p:nvSpPr>
        <p:spPr>
          <a:xfrm>
            <a:off x="1994248" y="3020150"/>
            <a:ext cx="987178" cy="38224"/>
          </a:xfrm>
          <a:custGeom>
            <a:avLst/>
            <a:gdLst/>
            <a:ahLst/>
            <a:cxnLst/>
            <a:rect l="l" t="t" r="r" b="b"/>
            <a:pathLst>
              <a:path w="41141" h="1593" extrusionOk="0">
                <a:moveTo>
                  <a:pt x="1" y="0"/>
                </a:moveTo>
                <a:lnTo>
                  <a:pt x="1" y="1592"/>
                </a:lnTo>
                <a:lnTo>
                  <a:pt x="41140" y="1592"/>
                </a:lnTo>
                <a:lnTo>
                  <a:pt x="4114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2"/>
          <p:cNvSpPr/>
          <p:nvPr/>
        </p:nvSpPr>
        <p:spPr>
          <a:xfrm>
            <a:off x="1994248" y="3282968"/>
            <a:ext cx="987178" cy="38224"/>
          </a:xfrm>
          <a:custGeom>
            <a:avLst/>
            <a:gdLst/>
            <a:ahLst/>
            <a:cxnLst/>
            <a:rect l="l" t="t" r="r" b="b"/>
            <a:pathLst>
              <a:path w="41141" h="1593" extrusionOk="0">
                <a:moveTo>
                  <a:pt x="1" y="1"/>
                </a:moveTo>
                <a:lnTo>
                  <a:pt x="1" y="1593"/>
                </a:lnTo>
                <a:lnTo>
                  <a:pt x="41140" y="1593"/>
                </a:lnTo>
                <a:lnTo>
                  <a:pt x="4114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2"/>
          <p:cNvSpPr/>
          <p:nvPr/>
        </p:nvSpPr>
        <p:spPr>
          <a:xfrm>
            <a:off x="58164" y="1967274"/>
            <a:ext cx="1705373" cy="38224"/>
          </a:xfrm>
          <a:custGeom>
            <a:avLst/>
            <a:gdLst/>
            <a:ahLst/>
            <a:cxnLst/>
            <a:rect l="l" t="t" r="r" b="b"/>
            <a:pathLst>
              <a:path w="71072" h="1593" extrusionOk="0">
                <a:moveTo>
                  <a:pt x="0" y="1"/>
                </a:moveTo>
                <a:lnTo>
                  <a:pt x="0" y="1593"/>
                </a:lnTo>
                <a:lnTo>
                  <a:pt x="71071" y="1593"/>
                </a:lnTo>
                <a:lnTo>
                  <a:pt x="71071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2"/>
          <p:cNvSpPr/>
          <p:nvPr/>
        </p:nvSpPr>
        <p:spPr>
          <a:xfrm>
            <a:off x="58164" y="2098694"/>
            <a:ext cx="1705373" cy="38224"/>
          </a:xfrm>
          <a:custGeom>
            <a:avLst/>
            <a:gdLst/>
            <a:ahLst/>
            <a:cxnLst/>
            <a:rect l="l" t="t" r="r" b="b"/>
            <a:pathLst>
              <a:path w="71072" h="1593" extrusionOk="0">
                <a:moveTo>
                  <a:pt x="0" y="1"/>
                </a:moveTo>
                <a:lnTo>
                  <a:pt x="0" y="1593"/>
                </a:lnTo>
                <a:lnTo>
                  <a:pt x="71071" y="1593"/>
                </a:lnTo>
                <a:lnTo>
                  <a:pt x="71071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2"/>
          <p:cNvSpPr/>
          <p:nvPr/>
        </p:nvSpPr>
        <p:spPr>
          <a:xfrm>
            <a:off x="58164" y="2363047"/>
            <a:ext cx="1147609" cy="38248"/>
          </a:xfrm>
          <a:custGeom>
            <a:avLst/>
            <a:gdLst/>
            <a:ahLst/>
            <a:cxnLst/>
            <a:rect l="l" t="t" r="r" b="b"/>
            <a:pathLst>
              <a:path w="47827" h="1594" extrusionOk="0">
                <a:moveTo>
                  <a:pt x="0" y="1"/>
                </a:moveTo>
                <a:lnTo>
                  <a:pt x="0" y="1593"/>
                </a:lnTo>
                <a:lnTo>
                  <a:pt x="47827" y="1593"/>
                </a:lnTo>
                <a:lnTo>
                  <a:pt x="4782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2"/>
          <p:cNvSpPr/>
          <p:nvPr/>
        </p:nvSpPr>
        <p:spPr>
          <a:xfrm>
            <a:off x="2108848" y="1701385"/>
            <a:ext cx="701422" cy="114648"/>
          </a:xfrm>
          <a:custGeom>
            <a:avLst/>
            <a:gdLst/>
            <a:ahLst/>
            <a:cxnLst/>
            <a:rect l="l" t="t" r="r" b="b"/>
            <a:pathLst>
              <a:path w="29232" h="4778" extrusionOk="0">
                <a:moveTo>
                  <a:pt x="1" y="1"/>
                </a:moveTo>
                <a:lnTo>
                  <a:pt x="1" y="4777"/>
                </a:lnTo>
                <a:lnTo>
                  <a:pt x="29232" y="4777"/>
                </a:lnTo>
                <a:lnTo>
                  <a:pt x="2923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2"/>
          <p:cNvSpPr/>
          <p:nvPr/>
        </p:nvSpPr>
        <p:spPr>
          <a:xfrm>
            <a:off x="560907" y="1701385"/>
            <a:ext cx="699886" cy="114648"/>
          </a:xfrm>
          <a:custGeom>
            <a:avLst/>
            <a:gdLst/>
            <a:ahLst/>
            <a:cxnLst/>
            <a:rect l="l" t="t" r="r" b="b"/>
            <a:pathLst>
              <a:path w="29168" h="4778" extrusionOk="0">
                <a:moveTo>
                  <a:pt x="0" y="1"/>
                </a:moveTo>
                <a:lnTo>
                  <a:pt x="0" y="4777"/>
                </a:lnTo>
                <a:lnTo>
                  <a:pt x="29167" y="4777"/>
                </a:lnTo>
                <a:lnTo>
                  <a:pt x="2916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2"/>
          <p:cNvSpPr/>
          <p:nvPr/>
        </p:nvSpPr>
        <p:spPr>
          <a:xfrm>
            <a:off x="-1540239" y="2988045"/>
            <a:ext cx="735039" cy="1488386"/>
          </a:xfrm>
          <a:custGeom>
            <a:avLst/>
            <a:gdLst/>
            <a:ahLst/>
            <a:cxnLst/>
            <a:rect l="l" t="t" r="r" b="b"/>
            <a:pathLst>
              <a:path w="30633" h="62029" extrusionOk="0">
                <a:moveTo>
                  <a:pt x="17705" y="42924"/>
                </a:moveTo>
                <a:lnTo>
                  <a:pt x="17705" y="60437"/>
                </a:lnTo>
                <a:lnTo>
                  <a:pt x="12928" y="60437"/>
                </a:lnTo>
                <a:lnTo>
                  <a:pt x="12928" y="42924"/>
                </a:lnTo>
                <a:close/>
                <a:moveTo>
                  <a:pt x="15348" y="1"/>
                </a:moveTo>
                <a:cubicBezTo>
                  <a:pt x="7133" y="1"/>
                  <a:pt x="446" y="6496"/>
                  <a:pt x="192" y="14712"/>
                </a:cubicBezTo>
                <a:cubicBezTo>
                  <a:pt x="1" y="22927"/>
                  <a:pt x="6369" y="29741"/>
                  <a:pt x="14521" y="30187"/>
                </a:cubicBezTo>
                <a:lnTo>
                  <a:pt x="14521" y="41332"/>
                </a:lnTo>
                <a:lnTo>
                  <a:pt x="12164" y="41332"/>
                </a:lnTo>
                <a:cubicBezTo>
                  <a:pt x="11718" y="41332"/>
                  <a:pt x="11336" y="41714"/>
                  <a:pt x="11336" y="42159"/>
                </a:cubicBezTo>
                <a:lnTo>
                  <a:pt x="11336" y="61265"/>
                </a:lnTo>
                <a:cubicBezTo>
                  <a:pt x="11336" y="61710"/>
                  <a:pt x="11718" y="62029"/>
                  <a:pt x="12164" y="62029"/>
                </a:cubicBezTo>
                <a:lnTo>
                  <a:pt x="18533" y="62029"/>
                </a:lnTo>
                <a:cubicBezTo>
                  <a:pt x="18978" y="62029"/>
                  <a:pt x="19297" y="61710"/>
                  <a:pt x="19297" y="61265"/>
                </a:cubicBezTo>
                <a:lnTo>
                  <a:pt x="19297" y="42159"/>
                </a:lnTo>
                <a:cubicBezTo>
                  <a:pt x="19297" y="41714"/>
                  <a:pt x="18978" y="41332"/>
                  <a:pt x="18533" y="41332"/>
                </a:cubicBezTo>
                <a:lnTo>
                  <a:pt x="16113" y="41332"/>
                </a:lnTo>
                <a:lnTo>
                  <a:pt x="16113" y="30187"/>
                </a:lnTo>
                <a:cubicBezTo>
                  <a:pt x="24328" y="29741"/>
                  <a:pt x="30633" y="22927"/>
                  <a:pt x="30442" y="14712"/>
                </a:cubicBezTo>
                <a:cubicBezTo>
                  <a:pt x="30250" y="6496"/>
                  <a:pt x="23500" y="1"/>
                  <a:pt x="15348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2"/>
          <p:cNvSpPr/>
          <p:nvPr/>
        </p:nvSpPr>
        <p:spPr>
          <a:xfrm>
            <a:off x="-1210164" y="4037850"/>
            <a:ext cx="76424" cy="382048"/>
          </a:xfrm>
          <a:custGeom>
            <a:avLst/>
            <a:gdLst/>
            <a:ahLst/>
            <a:cxnLst/>
            <a:rect l="l" t="t" r="r" b="b"/>
            <a:pathLst>
              <a:path w="3185" h="15922" extrusionOk="0">
                <a:moveTo>
                  <a:pt x="0" y="1"/>
                </a:moveTo>
                <a:lnTo>
                  <a:pt x="0" y="15922"/>
                </a:lnTo>
                <a:lnTo>
                  <a:pt x="3185" y="15922"/>
                </a:lnTo>
                <a:lnTo>
                  <a:pt x="3185" y="1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2"/>
          <p:cNvSpPr/>
          <p:nvPr/>
        </p:nvSpPr>
        <p:spPr>
          <a:xfrm>
            <a:off x="24523" y="394881"/>
            <a:ext cx="1228616" cy="426343"/>
          </a:xfrm>
          <a:custGeom>
            <a:avLst/>
            <a:gdLst/>
            <a:ahLst/>
            <a:cxnLst/>
            <a:rect l="l" t="t" r="r" b="b"/>
            <a:pathLst>
              <a:path w="51203" h="17768" extrusionOk="0">
                <a:moveTo>
                  <a:pt x="49611" y="1592"/>
                </a:moveTo>
                <a:lnTo>
                  <a:pt x="49611" y="16176"/>
                </a:lnTo>
                <a:lnTo>
                  <a:pt x="1593" y="16176"/>
                </a:lnTo>
                <a:lnTo>
                  <a:pt x="1593" y="1592"/>
                </a:lnTo>
                <a:close/>
                <a:moveTo>
                  <a:pt x="1" y="0"/>
                </a:moveTo>
                <a:lnTo>
                  <a:pt x="1" y="17768"/>
                </a:lnTo>
                <a:lnTo>
                  <a:pt x="51203" y="17768"/>
                </a:lnTo>
                <a:lnTo>
                  <a:pt x="5120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2"/>
          <p:cNvSpPr/>
          <p:nvPr/>
        </p:nvSpPr>
        <p:spPr>
          <a:xfrm>
            <a:off x="2605497" y="99575"/>
            <a:ext cx="1101778" cy="368659"/>
          </a:xfrm>
          <a:custGeom>
            <a:avLst/>
            <a:gdLst/>
            <a:ahLst/>
            <a:cxnLst/>
            <a:rect l="l" t="t" r="r" b="b"/>
            <a:pathLst>
              <a:path w="45917" h="15364" extrusionOk="0">
                <a:moveTo>
                  <a:pt x="18787" y="1927"/>
                </a:moveTo>
                <a:lnTo>
                  <a:pt x="18787" y="1927"/>
                </a:lnTo>
                <a:cubicBezTo>
                  <a:pt x="15539" y="5557"/>
                  <a:pt x="18150" y="11288"/>
                  <a:pt x="22990" y="11288"/>
                </a:cubicBezTo>
                <a:cubicBezTo>
                  <a:pt x="27830" y="11288"/>
                  <a:pt x="30377" y="5557"/>
                  <a:pt x="27193" y="1927"/>
                </a:cubicBezTo>
                <a:lnTo>
                  <a:pt x="27193" y="1927"/>
                </a:lnTo>
                <a:cubicBezTo>
                  <a:pt x="27639" y="1990"/>
                  <a:pt x="28149" y="2054"/>
                  <a:pt x="28594" y="2118"/>
                </a:cubicBezTo>
                <a:cubicBezTo>
                  <a:pt x="31396" y="6512"/>
                  <a:pt x="28212" y="12307"/>
                  <a:pt x="22990" y="12307"/>
                </a:cubicBezTo>
                <a:cubicBezTo>
                  <a:pt x="17768" y="12307"/>
                  <a:pt x="14584" y="6512"/>
                  <a:pt x="17386" y="2118"/>
                </a:cubicBezTo>
                <a:cubicBezTo>
                  <a:pt x="17832" y="2054"/>
                  <a:pt x="18278" y="1990"/>
                  <a:pt x="18787" y="1927"/>
                </a:cubicBezTo>
                <a:close/>
                <a:moveTo>
                  <a:pt x="30569" y="2500"/>
                </a:moveTo>
                <a:cubicBezTo>
                  <a:pt x="35026" y="3455"/>
                  <a:pt x="39293" y="5238"/>
                  <a:pt x="43114" y="7722"/>
                </a:cubicBezTo>
                <a:cubicBezTo>
                  <a:pt x="37641" y="11329"/>
                  <a:pt x="31317" y="13418"/>
                  <a:pt x="24736" y="13692"/>
                </a:cubicBezTo>
                <a:lnTo>
                  <a:pt x="24736" y="13692"/>
                </a:lnTo>
                <a:cubicBezTo>
                  <a:pt x="29704" y="12588"/>
                  <a:pt x="32491" y="7212"/>
                  <a:pt x="30569" y="2500"/>
                </a:cubicBezTo>
                <a:close/>
                <a:moveTo>
                  <a:pt x="15348" y="2500"/>
                </a:moveTo>
                <a:lnTo>
                  <a:pt x="15348" y="2500"/>
                </a:lnTo>
                <a:cubicBezTo>
                  <a:pt x="13310" y="7340"/>
                  <a:pt x="16367" y="12880"/>
                  <a:pt x="21589" y="13772"/>
                </a:cubicBezTo>
                <a:cubicBezTo>
                  <a:pt x="14902" y="13517"/>
                  <a:pt x="8406" y="11415"/>
                  <a:pt x="2802" y="7722"/>
                </a:cubicBezTo>
                <a:cubicBezTo>
                  <a:pt x="6623" y="5174"/>
                  <a:pt x="10890" y="3455"/>
                  <a:pt x="15348" y="2500"/>
                </a:cubicBezTo>
                <a:close/>
                <a:moveTo>
                  <a:pt x="22958" y="0"/>
                </a:moveTo>
                <a:cubicBezTo>
                  <a:pt x="22608" y="0"/>
                  <a:pt x="22258" y="48"/>
                  <a:pt x="21907" y="143"/>
                </a:cubicBezTo>
                <a:cubicBezTo>
                  <a:pt x="14393" y="334"/>
                  <a:pt x="7069" y="2754"/>
                  <a:pt x="892" y="7085"/>
                </a:cubicBezTo>
                <a:lnTo>
                  <a:pt x="0" y="7722"/>
                </a:lnTo>
                <a:lnTo>
                  <a:pt x="892" y="8359"/>
                </a:lnTo>
                <a:cubicBezTo>
                  <a:pt x="7388" y="12944"/>
                  <a:pt x="15030" y="15364"/>
                  <a:pt x="22926" y="15364"/>
                </a:cubicBezTo>
                <a:cubicBezTo>
                  <a:pt x="30823" y="15364"/>
                  <a:pt x="38529" y="12944"/>
                  <a:pt x="44961" y="8359"/>
                </a:cubicBezTo>
                <a:lnTo>
                  <a:pt x="45916" y="7722"/>
                </a:lnTo>
                <a:lnTo>
                  <a:pt x="44961" y="7085"/>
                </a:lnTo>
                <a:cubicBezTo>
                  <a:pt x="38847" y="2754"/>
                  <a:pt x="31524" y="334"/>
                  <a:pt x="24009" y="143"/>
                </a:cubicBezTo>
                <a:cubicBezTo>
                  <a:pt x="23659" y="48"/>
                  <a:pt x="23309" y="0"/>
                  <a:pt x="2295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2"/>
          <p:cNvSpPr/>
          <p:nvPr/>
        </p:nvSpPr>
        <p:spPr>
          <a:xfrm>
            <a:off x="-742573" y="2272898"/>
            <a:ext cx="233831" cy="200046"/>
          </a:xfrm>
          <a:custGeom>
            <a:avLst/>
            <a:gdLst/>
            <a:ahLst/>
            <a:cxnLst/>
            <a:rect l="l" t="t" r="r" b="b"/>
            <a:pathLst>
              <a:path w="9745" h="8337" extrusionOk="0">
                <a:moveTo>
                  <a:pt x="5559" y="1576"/>
                </a:moveTo>
                <a:cubicBezTo>
                  <a:pt x="6878" y="1576"/>
                  <a:pt x="8152" y="2615"/>
                  <a:pt x="8152" y="4204"/>
                </a:cubicBezTo>
                <a:cubicBezTo>
                  <a:pt x="8152" y="5605"/>
                  <a:pt x="7006" y="6751"/>
                  <a:pt x="5541" y="6751"/>
                </a:cubicBezTo>
                <a:cubicBezTo>
                  <a:pt x="3248" y="6751"/>
                  <a:pt x="2102" y="3949"/>
                  <a:pt x="3758" y="2357"/>
                </a:cubicBezTo>
                <a:cubicBezTo>
                  <a:pt x="4276" y="1818"/>
                  <a:pt x="4923" y="1576"/>
                  <a:pt x="5559" y="1576"/>
                </a:cubicBezTo>
                <a:close/>
                <a:moveTo>
                  <a:pt x="5541" y="1"/>
                </a:moveTo>
                <a:cubicBezTo>
                  <a:pt x="1847" y="1"/>
                  <a:pt x="1" y="4458"/>
                  <a:pt x="2612" y="7070"/>
                </a:cubicBezTo>
                <a:cubicBezTo>
                  <a:pt x="3467" y="7945"/>
                  <a:pt x="4527" y="8336"/>
                  <a:pt x="5566" y="8336"/>
                </a:cubicBezTo>
                <a:cubicBezTo>
                  <a:pt x="7699" y="8336"/>
                  <a:pt x="9744" y="6688"/>
                  <a:pt x="9744" y="4204"/>
                </a:cubicBezTo>
                <a:cubicBezTo>
                  <a:pt x="9744" y="1847"/>
                  <a:pt x="7897" y="1"/>
                  <a:pt x="5541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2"/>
          <p:cNvSpPr/>
          <p:nvPr/>
        </p:nvSpPr>
        <p:spPr>
          <a:xfrm>
            <a:off x="2385439" y="1418388"/>
            <a:ext cx="233831" cy="200502"/>
          </a:xfrm>
          <a:custGeom>
            <a:avLst/>
            <a:gdLst/>
            <a:ahLst/>
            <a:cxnLst/>
            <a:rect l="l" t="t" r="r" b="b"/>
            <a:pathLst>
              <a:path w="9745" h="8356" extrusionOk="0">
                <a:moveTo>
                  <a:pt x="4034" y="1603"/>
                </a:moveTo>
                <a:cubicBezTo>
                  <a:pt x="4070" y="1603"/>
                  <a:pt x="4105" y="1604"/>
                  <a:pt x="4140" y="1605"/>
                </a:cubicBezTo>
                <a:cubicBezTo>
                  <a:pt x="6433" y="1605"/>
                  <a:pt x="7579" y="4344"/>
                  <a:pt x="5987" y="6000"/>
                </a:cubicBezTo>
                <a:cubicBezTo>
                  <a:pt x="5456" y="6531"/>
                  <a:pt x="4813" y="6767"/>
                  <a:pt x="4185" y="6767"/>
                </a:cubicBezTo>
                <a:cubicBezTo>
                  <a:pt x="2856" y="6767"/>
                  <a:pt x="1593" y="5710"/>
                  <a:pt x="1593" y="4153"/>
                </a:cubicBezTo>
                <a:cubicBezTo>
                  <a:pt x="1593" y="2787"/>
                  <a:pt x="2682" y="1603"/>
                  <a:pt x="4034" y="1603"/>
                </a:cubicBezTo>
                <a:close/>
                <a:moveTo>
                  <a:pt x="4189" y="0"/>
                </a:moveTo>
                <a:cubicBezTo>
                  <a:pt x="2041" y="0"/>
                  <a:pt x="1" y="1654"/>
                  <a:pt x="1" y="4153"/>
                </a:cubicBezTo>
                <a:cubicBezTo>
                  <a:pt x="1" y="6509"/>
                  <a:pt x="1848" y="8356"/>
                  <a:pt x="4140" y="8356"/>
                </a:cubicBezTo>
                <a:cubicBezTo>
                  <a:pt x="7898" y="8356"/>
                  <a:pt x="9744" y="3834"/>
                  <a:pt x="7133" y="1223"/>
                </a:cubicBezTo>
                <a:cubicBezTo>
                  <a:pt x="6268" y="379"/>
                  <a:pt x="5216" y="0"/>
                  <a:pt x="418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2"/>
          <p:cNvSpPr/>
          <p:nvPr/>
        </p:nvSpPr>
        <p:spPr>
          <a:xfrm>
            <a:off x="3338976" y="2473808"/>
            <a:ext cx="189513" cy="161270"/>
          </a:xfrm>
          <a:custGeom>
            <a:avLst/>
            <a:gdLst/>
            <a:ahLst/>
            <a:cxnLst/>
            <a:rect l="l" t="t" r="r" b="b"/>
            <a:pathLst>
              <a:path w="7898" h="6721" extrusionOk="0">
                <a:moveTo>
                  <a:pt x="4472" y="0"/>
                </a:moveTo>
                <a:cubicBezTo>
                  <a:pt x="3635" y="0"/>
                  <a:pt x="2785" y="307"/>
                  <a:pt x="2102" y="989"/>
                </a:cubicBezTo>
                <a:cubicBezTo>
                  <a:pt x="1" y="3091"/>
                  <a:pt x="1465" y="6721"/>
                  <a:pt x="4522" y="6721"/>
                </a:cubicBezTo>
                <a:cubicBezTo>
                  <a:pt x="6369" y="6721"/>
                  <a:pt x="7897" y="5256"/>
                  <a:pt x="7897" y="3345"/>
                </a:cubicBezTo>
                <a:cubicBezTo>
                  <a:pt x="7897" y="1324"/>
                  <a:pt x="6213" y="0"/>
                  <a:pt x="4472" y="0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2"/>
          <p:cNvSpPr/>
          <p:nvPr/>
        </p:nvSpPr>
        <p:spPr>
          <a:xfrm>
            <a:off x="742741" y="4509280"/>
            <a:ext cx="189513" cy="162758"/>
          </a:xfrm>
          <a:custGeom>
            <a:avLst/>
            <a:gdLst/>
            <a:ahLst/>
            <a:cxnLst/>
            <a:rect l="l" t="t" r="r" b="b"/>
            <a:pathLst>
              <a:path w="7898" h="6783" extrusionOk="0">
                <a:moveTo>
                  <a:pt x="4464" y="0"/>
                </a:moveTo>
                <a:cubicBezTo>
                  <a:pt x="3629" y="0"/>
                  <a:pt x="2782" y="307"/>
                  <a:pt x="2102" y="987"/>
                </a:cubicBezTo>
                <a:cubicBezTo>
                  <a:pt x="0" y="3089"/>
                  <a:pt x="1465" y="6782"/>
                  <a:pt x="4522" y="6782"/>
                </a:cubicBezTo>
                <a:cubicBezTo>
                  <a:pt x="6369" y="6782"/>
                  <a:pt x="7897" y="5254"/>
                  <a:pt x="7897" y="3407"/>
                </a:cubicBezTo>
                <a:cubicBezTo>
                  <a:pt x="7897" y="1340"/>
                  <a:pt x="6207" y="0"/>
                  <a:pt x="44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2"/>
          <p:cNvSpPr/>
          <p:nvPr/>
        </p:nvSpPr>
        <p:spPr>
          <a:xfrm>
            <a:off x="3910489" y="755070"/>
            <a:ext cx="187977" cy="162422"/>
          </a:xfrm>
          <a:custGeom>
            <a:avLst/>
            <a:gdLst/>
            <a:ahLst/>
            <a:cxnLst/>
            <a:rect l="l" t="t" r="r" b="b"/>
            <a:pathLst>
              <a:path w="7834" h="6769" extrusionOk="0">
                <a:moveTo>
                  <a:pt x="4420" y="0"/>
                </a:moveTo>
                <a:cubicBezTo>
                  <a:pt x="3604" y="0"/>
                  <a:pt x="2774" y="301"/>
                  <a:pt x="2102" y="974"/>
                </a:cubicBezTo>
                <a:cubicBezTo>
                  <a:pt x="0" y="3139"/>
                  <a:pt x="1465" y="6769"/>
                  <a:pt x="4458" y="6769"/>
                </a:cubicBezTo>
                <a:cubicBezTo>
                  <a:pt x="6369" y="6769"/>
                  <a:pt x="7833" y="5241"/>
                  <a:pt x="7833" y="3394"/>
                </a:cubicBezTo>
                <a:cubicBezTo>
                  <a:pt x="7833" y="1358"/>
                  <a:pt x="6155" y="0"/>
                  <a:pt x="442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2"/>
          <p:cNvSpPr/>
          <p:nvPr/>
        </p:nvSpPr>
        <p:spPr>
          <a:xfrm>
            <a:off x="1221034" y="4212030"/>
            <a:ext cx="276182" cy="199518"/>
          </a:xfrm>
          <a:custGeom>
            <a:avLst/>
            <a:gdLst/>
            <a:ahLst/>
            <a:cxnLst/>
            <a:rect l="l" t="t" r="r" b="b"/>
            <a:pathLst>
              <a:path w="11510" h="8315" extrusionOk="0">
                <a:moveTo>
                  <a:pt x="6004" y="1555"/>
                </a:moveTo>
                <a:cubicBezTo>
                  <a:pt x="7334" y="1555"/>
                  <a:pt x="8598" y="2583"/>
                  <a:pt x="8598" y="4141"/>
                </a:cubicBezTo>
                <a:cubicBezTo>
                  <a:pt x="8598" y="5542"/>
                  <a:pt x="7452" y="6688"/>
                  <a:pt x="6051" y="6752"/>
                </a:cubicBezTo>
                <a:cubicBezTo>
                  <a:pt x="3758" y="6752"/>
                  <a:pt x="2612" y="3950"/>
                  <a:pt x="4204" y="2294"/>
                </a:cubicBezTo>
                <a:cubicBezTo>
                  <a:pt x="4734" y="1784"/>
                  <a:pt x="5377" y="1555"/>
                  <a:pt x="6004" y="1555"/>
                </a:cubicBezTo>
                <a:close/>
                <a:moveTo>
                  <a:pt x="6130" y="1"/>
                </a:moveTo>
                <a:cubicBezTo>
                  <a:pt x="6104" y="1"/>
                  <a:pt x="6077" y="1"/>
                  <a:pt x="6051" y="2"/>
                </a:cubicBezTo>
                <a:cubicBezTo>
                  <a:pt x="4013" y="2"/>
                  <a:pt x="2293" y="1403"/>
                  <a:pt x="1975" y="3377"/>
                </a:cubicBezTo>
                <a:lnTo>
                  <a:pt x="1083" y="3377"/>
                </a:lnTo>
                <a:cubicBezTo>
                  <a:pt x="1" y="3377"/>
                  <a:pt x="1" y="4969"/>
                  <a:pt x="1083" y="4969"/>
                </a:cubicBezTo>
                <a:lnTo>
                  <a:pt x="1975" y="4969"/>
                </a:lnTo>
                <a:cubicBezTo>
                  <a:pt x="2367" y="7090"/>
                  <a:pt x="4189" y="8314"/>
                  <a:pt x="6051" y="8314"/>
                </a:cubicBezTo>
                <a:cubicBezTo>
                  <a:pt x="7208" y="8314"/>
                  <a:pt x="8380" y="7841"/>
                  <a:pt x="9235" y="6816"/>
                </a:cubicBezTo>
                <a:cubicBezTo>
                  <a:pt x="11510" y="4098"/>
                  <a:pt x="9583" y="1"/>
                  <a:pt x="613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2"/>
          <p:cNvSpPr/>
          <p:nvPr/>
        </p:nvSpPr>
        <p:spPr>
          <a:xfrm>
            <a:off x="-707421" y="2509753"/>
            <a:ext cx="195607" cy="1401284"/>
          </a:xfrm>
          <a:custGeom>
            <a:avLst/>
            <a:gdLst/>
            <a:ahLst/>
            <a:cxnLst/>
            <a:rect l="l" t="t" r="r" b="b"/>
            <a:pathLst>
              <a:path w="8152" h="58399" extrusionOk="0">
                <a:moveTo>
                  <a:pt x="5859" y="13438"/>
                </a:moveTo>
                <a:lnTo>
                  <a:pt x="6369" y="20634"/>
                </a:lnTo>
                <a:lnTo>
                  <a:pt x="1783" y="20634"/>
                </a:lnTo>
                <a:lnTo>
                  <a:pt x="2293" y="13438"/>
                </a:lnTo>
                <a:close/>
                <a:moveTo>
                  <a:pt x="4076" y="1"/>
                </a:moveTo>
                <a:lnTo>
                  <a:pt x="3376" y="1593"/>
                </a:lnTo>
                <a:cubicBezTo>
                  <a:pt x="2611" y="3312"/>
                  <a:pt x="0" y="8980"/>
                  <a:pt x="0" y="10254"/>
                </a:cubicBezTo>
                <a:cubicBezTo>
                  <a:pt x="64" y="11082"/>
                  <a:pt x="319" y="11909"/>
                  <a:pt x="765" y="12610"/>
                </a:cubicBezTo>
                <a:lnTo>
                  <a:pt x="191" y="20634"/>
                </a:lnTo>
                <a:lnTo>
                  <a:pt x="128" y="20634"/>
                </a:lnTo>
                <a:lnTo>
                  <a:pt x="128" y="21462"/>
                </a:lnTo>
                <a:lnTo>
                  <a:pt x="64" y="22226"/>
                </a:lnTo>
                <a:lnTo>
                  <a:pt x="128" y="22226"/>
                </a:lnTo>
                <a:lnTo>
                  <a:pt x="765" y="58399"/>
                </a:lnTo>
                <a:lnTo>
                  <a:pt x="7388" y="58399"/>
                </a:lnTo>
                <a:lnTo>
                  <a:pt x="8025" y="22163"/>
                </a:lnTo>
                <a:lnTo>
                  <a:pt x="8088" y="22163"/>
                </a:lnTo>
                <a:lnTo>
                  <a:pt x="8025" y="21398"/>
                </a:lnTo>
                <a:lnTo>
                  <a:pt x="8025" y="20571"/>
                </a:lnTo>
                <a:lnTo>
                  <a:pt x="7961" y="20571"/>
                </a:lnTo>
                <a:lnTo>
                  <a:pt x="7388" y="12546"/>
                </a:lnTo>
                <a:cubicBezTo>
                  <a:pt x="7833" y="11846"/>
                  <a:pt x="8088" y="11018"/>
                  <a:pt x="8152" y="10254"/>
                </a:cubicBezTo>
                <a:cubicBezTo>
                  <a:pt x="8152" y="8980"/>
                  <a:pt x="5605" y="3312"/>
                  <a:pt x="4840" y="1593"/>
                </a:cubicBezTo>
                <a:lnTo>
                  <a:pt x="4076" y="1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2"/>
          <p:cNvSpPr/>
          <p:nvPr/>
        </p:nvSpPr>
        <p:spPr>
          <a:xfrm>
            <a:off x="3578878" y="1713623"/>
            <a:ext cx="779358" cy="716707"/>
          </a:xfrm>
          <a:custGeom>
            <a:avLst/>
            <a:gdLst/>
            <a:ahLst/>
            <a:cxnLst/>
            <a:rect l="l" t="t" r="r" b="b"/>
            <a:pathLst>
              <a:path w="32480" h="29869" extrusionOk="0">
                <a:moveTo>
                  <a:pt x="27258" y="1592"/>
                </a:moveTo>
                <a:cubicBezTo>
                  <a:pt x="29232" y="1592"/>
                  <a:pt x="30888" y="3248"/>
                  <a:pt x="30888" y="5222"/>
                </a:cubicBezTo>
                <a:lnTo>
                  <a:pt x="30888" y="16112"/>
                </a:lnTo>
                <a:cubicBezTo>
                  <a:pt x="30888" y="18086"/>
                  <a:pt x="29232" y="19679"/>
                  <a:pt x="27258" y="19679"/>
                </a:cubicBezTo>
                <a:lnTo>
                  <a:pt x="24328" y="19679"/>
                </a:lnTo>
                <a:lnTo>
                  <a:pt x="18151" y="25856"/>
                </a:lnTo>
                <a:lnTo>
                  <a:pt x="18406" y="19679"/>
                </a:lnTo>
                <a:lnTo>
                  <a:pt x="5223" y="19679"/>
                </a:lnTo>
                <a:cubicBezTo>
                  <a:pt x="3249" y="19679"/>
                  <a:pt x="1593" y="18086"/>
                  <a:pt x="1593" y="16112"/>
                </a:cubicBezTo>
                <a:lnTo>
                  <a:pt x="1593" y="5222"/>
                </a:lnTo>
                <a:cubicBezTo>
                  <a:pt x="1593" y="3248"/>
                  <a:pt x="3249" y="1592"/>
                  <a:pt x="5223" y="1592"/>
                </a:cubicBezTo>
                <a:close/>
                <a:moveTo>
                  <a:pt x="5223" y="0"/>
                </a:moveTo>
                <a:cubicBezTo>
                  <a:pt x="2357" y="0"/>
                  <a:pt x="1" y="2357"/>
                  <a:pt x="1" y="5222"/>
                </a:cubicBezTo>
                <a:lnTo>
                  <a:pt x="1" y="16112"/>
                </a:lnTo>
                <a:cubicBezTo>
                  <a:pt x="1" y="18978"/>
                  <a:pt x="2357" y="21271"/>
                  <a:pt x="5223" y="21271"/>
                </a:cubicBezTo>
                <a:lnTo>
                  <a:pt x="16750" y="21271"/>
                </a:lnTo>
                <a:lnTo>
                  <a:pt x="16431" y="29868"/>
                </a:lnTo>
                <a:lnTo>
                  <a:pt x="25029" y="21271"/>
                </a:lnTo>
                <a:lnTo>
                  <a:pt x="27258" y="21271"/>
                </a:lnTo>
                <a:cubicBezTo>
                  <a:pt x="30187" y="21271"/>
                  <a:pt x="32480" y="18978"/>
                  <a:pt x="32480" y="16112"/>
                </a:cubicBezTo>
                <a:lnTo>
                  <a:pt x="32480" y="5222"/>
                </a:lnTo>
                <a:cubicBezTo>
                  <a:pt x="32480" y="2357"/>
                  <a:pt x="30123" y="0"/>
                  <a:pt x="2725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2"/>
          <p:cNvSpPr/>
          <p:nvPr/>
        </p:nvSpPr>
        <p:spPr>
          <a:xfrm>
            <a:off x="-1387439" y="827319"/>
            <a:ext cx="932182" cy="716707"/>
          </a:xfrm>
          <a:custGeom>
            <a:avLst/>
            <a:gdLst/>
            <a:ahLst/>
            <a:cxnLst/>
            <a:rect l="l" t="t" r="r" b="b"/>
            <a:pathLst>
              <a:path w="38849" h="29869" extrusionOk="0">
                <a:moveTo>
                  <a:pt x="33626" y="1593"/>
                </a:moveTo>
                <a:cubicBezTo>
                  <a:pt x="35600" y="1593"/>
                  <a:pt x="37256" y="3248"/>
                  <a:pt x="37256" y="5223"/>
                </a:cubicBezTo>
                <a:lnTo>
                  <a:pt x="37256" y="16113"/>
                </a:lnTo>
                <a:cubicBezTo>
                  <a:pt x="37256" y="18087"/>
                  <a:pt x="35600" y="19679"/>
                  <a:pt x="33626" y="19743"/>
                </a:cubicBezTo>
                <a:lnTo>
                  <a:pt x="30697" y="19743"/>
                </a:lnTo>
                <a:lnTo>
                  <a:pt x="24519" y="25856"/>
                </a:lnTo>
                <a:lnTo>
                  <a:pt x="24774" y="19679"/>
                </a:lnTo>
                <a:lnTo>
                  <a:pt x="5223" y="19679"/>
                </a:lnTo>
                <a:cubicBezTo>
                  <a:pt x="3249" y="19679"/>
                  <a:pt x="1593" y="18087"/>
                  <a:pt x="1593" y="16113"/>
                </a:cubicBezTo>
                <a:lnTo>
                  <a:pt x="1593" y="5223"/>
                </a:lnTo>
                <a:cubicBezTo>
                  <a:pt x="1593" y="3248"/>
                  <a:pt x="3249" y="1593"/>
                  <a:pt x="5223" y="1593"/>
                </a:cubicBezTo>
                <a:close/>
                <a:moveTo>
                  <a:pt x="5223" y="1"/>
                </a:moveTo>
                <a:cubicBezTo>
                  <a:pt x="2357" y="1"/>
                  <a:pt x="1" y="2357"/>
                  <a:pt x="1" y="5223"/>
                </a:cubicBezTo>
                <a:lnTo>
                  <a:pt x="1" y="16113"/>
                </a:lnTo>
                <a:cubicBezTo>
                  <a:pt x="1" y="18978"/>
                  <a:pt x="2357" y="21335"/>
                  <a:pt x="5223" y="21335"/>
                </a:cubicBezTo>
                <a:lnTo>
                  <a:pt x="23118" y="21335"/>
                </a:lnTo>
                <a:lnTo>
                  <a:pt x="22800" y="29868"/>
                </a:lnTo>
                <a:lnTo>
                  <a:pt x="31397" y="21335"/>
                </a:lnTo>
                <a:lnTo>
                  <a:pt x="33626" y="21335"/>
                </a:lnTo>
                <a:cubicBezTo>
                  <a:pt x="36556" y="21271"/>
                  <a:pt x="38848" y="18978"/>
                  <a:pt x="38848" y="16113"/>
                </a:cubicBezTo>
                <a:lnTo>
                  <a:pt x="38848" y="5223"/>
                </a:lnTo>
                <a:cubicBezTo>
                  <a:pt x="38848" y="2357"/>
                  <a:pt x="36556" y="1"/>
                  <a:pt x="33626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2"/>
          <p:cNvSpPr/>
          <p:nvPr/>
        </p:nvSpPr>
        <p:spPr>
          <a:xfrm>
            <a:off x="3328274" y="2971248"/>
            <a:ext cx="236879" cy="1473101"/>
          </a:xfrm>
          <a:custGeom>
            <a:avLst/>
            <a:gdLst/>
            <a:ahLst/>
            <a:cxnLst/>
            <a:rect l="l" t="t" r="r" b="b"/>
            <a:pathLst>
              <a:path w="9872" h="61392" extrusionOk="0">
                <a:moveTo>
                  <a:pt x="6751" y="16431"/>
                </a:moveTo>
                <a:lnTo>
                  <a:pt x="7261" y="23563"/>
                </a:lnTo>
                <a:lnTo>
                  <a:pt x="2675" y="23563"/>
                </a:lnTo>
                <a:lnTo>
                  <a:pt x="3121" y="16431"/>
                </a:lnTo>
                <a:close/>
                <a:moveTo>
                  <a:pt x="4522" y="0"/>
                </a:moveTo>
                <a:cubicBezTo>
                  <a:pt x="3312" y="2229"/>
                  <a:pt x="1" y="8661"/>
                  <a:pt x="1" y="10890"/>
                </a:cubicBezTo>
                <a:cubicBezTo>
                  <a:pt x="1" y="12482"/>
                  <a:pt x="765" y="13947"/>
                  <a:pt x="1975" y="14902"/>
                </a:cubicBezTo>
                <a:lnTo>
                  <a:pt x="1657" y="14902"/>
                </a:lnTo>
                <a:lnTo>
                  <a:pt x="1020" y="23627"/>
                </a:lnTo>
                <a:lnTo>
                  <a:pt x="956" y="23627"/>
                </a:lnTo>
                <a:lnTo>
                  <a:pt x="956" y="24455"/>
                </a:lnTo>
                <a:lnTo>
                  <a:pt x="956" y="25219"/>
                </a:lnTo>
                <a:lnTo>
                  <a:pt x="1020" y="25219"/>
                </a:lnTo>
                <a:lnTo>
                  <a:pt x="1593" y="61391"/>
                </a:lnTo>
                <a:lnTo>
                  <a:pt x="8216" y="61391"/>
                </a:lnTo>
                <a:lnTo>
                  <a:pt x="8853" y="25219"/>
                </a:lnTo>
                <a:lnTo>
                  <a:pt x="8916" y="25219"/>
                </a:lnTo>
                <a:lnTo>
                  <a:pt x="8853" y="24455"/>
                </a:lnTo>
                <a:lnTo>
                  <a:pt x="8853" y="23627"/>
                </a:lnTo>
                <a:lnTo>
                  <a:pt x="8789" y="23627"/>
                </a:lnTo>
                <a:lnTo>
                  <a:pt x="8216" y="14902"/>
                </a:lnTo>
                <a:lnTo>
                  <a:pt x="7834" y="14902"/>
                </a:lnTo>
                <a:cubicBezTo>
                  <a:pt x="9108" y="13947"/>
                  <a:pt x="9872" y="12482"/>
                  <a:pt x="9872" y="10890"/>
                </a:cubicBezTo>
                <a:cubicBezTo>
                  <a:pt x="9872" y="8661"/>
                  <a:pt x="6560" y="2229"/>
                  <a:pt x="5350" y="0"/>
                </a:cubicBezTo>
                <a:lnTo>
                  <a:pt x="5350" y="9553"/>
                </a:lnTo>
                <a:cubicBezTo>
                  <a:pt x="7261" y="10062"/>
                  <a:pt x="6879" y="12801"/>
                  <a:pt x="4904" y="12801"/>
                </a:cubicBezTo>
                <a:cubicBezTo>
                  <a:pt x="2994" y="12801"/>
                  <a:pt x="2612" y="10062"/>
                  <a:pt x="4522" y="9553"/>
                </a:cubicBezTo>
                <a:lnTo>
                  <a:pt x="45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2"/>
          <p:cNvSpPr/>
          <p:nvPr/>
        </p:nvSpPr>
        <p:spPr>
          <a:xfrm>
            <a:off x="3759681" y="2919947"/>
            <a:ext cx="126382" cy="71193"/>
          </a:xfrm>
          <a:custGeom>
            <a:avLst/>
            <a:gdLst/>
            <a:ahLst/>
            <a:cxnLst/>
            <a:rect l="l" t="t" r="r" b="b"/>
            <a:pathLst>
              <a:path w="5267" h="2967" extrusionOk="0">
                <a:moveTo>
                  <a:pt x="1179" y="1"/>
                </a:moveTo>
                <a:cubicBezTo>
                  <a:pt x="396" y="1"/>
                  <a:pt x="0" y="1235"/>
                  <a:pt x="936" y="1565"/>
                </a:cubicBezTo>
                <a:cubicBezTo>
                  <a:pt x="1891" y="1947"/>
                  <a:pt x="2846" y="2329"/>
                  <a:pt x="3802" y="2839"/>
                </a:cubicBezTo>
                <a:cubicBezTo>
                  <a:pt x="3865" y="2902"/>
                  <a:pt x="3993" y="2966"/>
                  <a:pt x="4120" y="2966"/>
                </a:cubicBezTo>
                <a:cubicBezTo>
                  <a:pt x="4948" y="2966"/>
                  <a:pt x="5266" y="1820"/>
                  <a:pt x="4502" y="1438"/>
                </a:cubicBezTo>
                <a:cubicBezTo>
                  <a:pt x="3547" y="928"/>
                  <a:pt x="2528" y="482"/>
                  <a:pt x="1573" y="100"/>
                </a:cubicBezTo>
                <a:cubicBezTo>
                  <a:pt x="1434" y="31"/>
                  <a:pt x="1302" y="1"/>
                  <a:pt x="117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2"/>
          <p:cNvSpPr/>
          <p:nvPr/>
        </p:nvSpPr>
        <p:spPr>
          <a:xfrm>
            <a:off x="4206947" y="3632911"/>
            <a:ext cx="151288" cy="169645"/>
          </a:xfrm>
          <a:custGeom>
            <a:avLst/>
            <a:gdLst/>
            <a:ahLst/>
            <a:cxnLst/>
            <a:rect l="l" t="t" r="r" b="b"/>
            <a:pathLst>
              <a:path w="6305" h="7070" extrusionOk="0">
                <a:moveTo>
                  <a:pt x="3121" y="0"/>
                </a:moveTo>
                <a:cubicBezTo>
                  <a:pt x="2675" y="0"/>
                  <a:pt x="2293" y="319"/>
                  <a:pt x="2293" y="765"/>
                </a:cubicBezTo>
                <a:lnTo>
                  <a:pt x="0" y="765"/>
                </a:lnTo>
                <a:lnTo>
                  <a:pt x="0" y="7069"/>
                </a:lnTo>
                <a:lnTo>
                  <a:pt x="6305" y="7069"/>
                </a:lnTo>
                <a:lnTo>
                  <a:pt x="6305" y="828"/>
                </a:lnTo>
                <a:lnTo>
                  <a:pt x="3885" y="828"/>
                </a:lnTo>
                <a:lnTo>
                  <a:pt x="3885" y="765"/>
                </a:lnTo>
                <a:cubicBezTo>
                  <a:pt x="3885" y="319"/>
                  <a:pt x="3566" y="0"/>
                  <a:pt x="312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2"/>
          <p:cNvSpPr/>
          <p:nvPr/>
        </p:nvSpPr>
        <p:spPr>
          <a:xfrm>
            <a:off x="3902835" y="2990972"/>
            <a:ext cx="301065" cy="314934"/>
          </a:xfrm>
          <a:custGeom>
            <a:avLst/>
            <a:gdLst/>
            <a:ahLst/>
            <a:cxnLst/>
            <a:rect l="l" t="t" r="r" b="b"/>
            <a:pathLst>
              <a:path w="12547" h="13125" extrusionOk="0">
                <a:moveTo>
                  <a:pt x="920" y="1"/>
                </a:moveTo>
                <a:cubicBezTo>
                  <a:pt x="664" y="1"/>
                  <a:pt x="420" y="141"/>
                  <a:pt x="256" y="388"/>
                </a:cubicBezTo>
                <a:cubicBezTo>
                  <a:pt x="1" y="707"/>
                  <a:pt x="128" y="1216"/>
                  <a:pt x="510" y="1471"/>
                </a:cubicBezTo>
                <a:cubicBezTo>
                  <a:pt x="1338" y="2044"/>
                  <a:pt x="2166" y="2617"/>
                  <a:pt x="2994" y="3318"/>
                </a:cubicBezTo>
                <a:cubicBezTo>
                  <a:pt x="3121" y="3381"/>
                  <a:pt x="3312" y="3445"/>
                  <a:pt x="3504" y="3445"/>
                </a:cubicBezTo>
                <a:lnTo>
                  <a:pt x="3567" y="3445"/>
                </a:lnTo>
                <a:lnTo>
                  <a:pt x="3567" y="9049"/>
                </a:lnTo>
                <a:lnTo>
                  <a:pt x="9490" y="9049"/>
                </a:lnTo>
                <a:cubicBezTo>
                  <a:pt x="9171" y="9304"/>
                  <a:pt x="9108" y="9750"/>
                  <a:pt x="9299" y="10068"/>
                </a:cubicBezTo>
                <a:cubicBezTo>
                  <a:pt x="9936" y="10960"/>
                  <a:pt x="10445" y="11851"/>
                  <a:pt x="10955" y="12743"/>
                </a:cubicBezTo>
                <a:cubicBezTo>
                  <a:pt x="11082" y="12998"/>
                  <a:pt x="11337" y="13125"/>
                  <a:pt x="11655" y="13125"/>
                </a:cubicBezTo>
                <a:cubicBezTo>
                  <a:pt x="11782" y="13125"/>
                  <a:pt x="11910" y="13125"/>
                  <a:pt x="12037" y="12998"/>
                </a:cubicBezTo>
                <a:cubicBezTo>
                  <a:pt x="12419" y="12807"/>
                  <a:pt x="12547" y="12361"/>
                  <a:pt x="12356" y="11915"/>
                </a:cubicBezTo>
                <a:cubicBezTo>
                  <a:pt x="11846" y="11023"/>
                  <a:pt x="11273" y="10068"/>
                  <a:pt x="10636" y="9177"/>
                </a:cubicBezTo>
                <a:cubicBezTo>
                  <a:pt x="10445" y="8922"/>
                  <a:pt x="10190" y="8858"/>
                  <a:pt x="9872" y="8858"/>
                </a:cubicBezTo>
                <a:lnTo>
                  <a:pt x="9872" y="2744"/>
                </a:lnTo>
                <a:lnTo>
                  <a:pt x="4268" y="2744"/>
                </a:lnTo>
                <a:cubicBezTo>
                  <a:pt x="4268" y="2490"/>
                  <a:pt x="4204" y="2235"/>
                  <a:pt x="4013" y="2044"/>
                </a:cubicBezTo>
                <a:cubicBezTo>
                  <a:pt x="3121" y="1407"/>
                  <a:pt x="2230" y="707"/>
                  <a:pt x="1338" y="133"/>
                </a:cubicBezTo>
                <a:cubicBezTo>
                  <a:pt x="1203" y="43"/>
                  <a:pt x="1060" y="1"/>
                  <a:pt x="92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2"/>
          <p:cNvSpPr/>
          <p:nvPr/>
        </p:nvSpPr>
        <p:spPr>
          <a:xfrm>
            <a:off x="3358844" y="2801628"/>
            <a:ext cx="234863" cy="151288"/>
          </a:xfrm>
          <a:custGeom>
            <a:avLst/>
            <a:gdLst/>
            <a:ahLst/>
            <a:cxnLst/>
            <a:rect l="l" t="t" r="r" b="b"/>
            <a:pathLst>
              <a:path w="9788" h="6305" extrusionOk="0">
                <a:moveTo>
                  <a:pt x="0" y="0"/>
                </a:moveTo>
                <a:lnTo>
                  <a:pt x="0" y="6305"/>
                </a:lnTo>
                <a:lnTo>
                  <a:pt x="6305" y="6305"/>
                </a:lnTo>
                <a:lnTo>
                  <a:pt x="6305" y="4140"/>
                </a:lnTo>
                <a:cubicBezTo>
                  <a:pt x="7133" y="4140"/>
                  <a:pt x="7834" y="4203"/>
                  <a:pt x="8598" y="4267"/>
                </a:cubicBezTo>
                <a:lnTo>
                  <a:pt x="8725" y="4267"/>
                </a:lnTo>
                <a:cubicBezTo>
                  <a:pt x="8745" y="4268"/>
                  <a:pt x="8765" y="4269"/>
                  <a:pt x="8784" y="4269"/>
                </a:cubicBezTo>
                <a:cubicBezTo>
                  <a:pt x="9746" y="4269"/>
                  <a:pt x="9788" y="2737"/>
                  <a:pt x="8789" y="2675"/>
                </a:cubicBezTo>
                <a:cubicBezTo>
                  <a:pt x="7961" y="2611"/>
                  <a:pt x="7133" y="2548"/>
                  <a:pt x="6305" y="2548"/>
                </a:cubicBezTo>
                <a:lnTo>
                  <a:pt x="630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2"/>
          <p:cNvSpPr/>
          <p:nvPr/>
        </p:nvSpPr>
        <p:spPr>
          <a:xfrm>
            <a:off x="4240660" y="3481406"/>
            <a:ext cx="56460" cy="113328"/>
          </a:xfrm>
          <a:custGeom>
            <a:avLst/>
            <a:gdLst/>
            <a:ahLst/>
            <a:cxnLst/>
            <a:rect l="l" t="t" r="r" b="b"/>
            <a:pathLst>
              <a:path w="2353" h="4723" extrusionOk="0">
                <a:moveTo>
                  <a:pt x="968" y="1"/>
                </a:moveTo>
                <a:cubicBezTo>
                  <a:pt x="491" y="1"/>
                  <a:pt x="1" y="395"/>
                  <a:pt x="187" y="1029"/>
                </a:cubicBezTo>
                <a:cubicBezTo>
                  <a:pt x="378" y="1984"/>
                  <a:pt x="569" y="3003"/>
                  <a:pt x="697" y="4022"/>
                </a:cubicBezTo>
                <a:cubicBezTo>
                  <a:pt x="760" y="4404"/>
                  <a:pt x="1079" y="4722"/>
                  <a:pt x="1524" y="4722"/>
                </a:cubicBezTo>
                <a:lnTo>
                  <a:pt x="1588" y="4722"/>
                </a:lnTo>
                <a:cubicBezTo>
                  <a:pt x="2034" y="4659"/>
                  <a:pt x="2352" y="4276"/>
                  <a:pt x="2289" y="3831"/>
                </a:cubicBezTo>
                <a:cubicBezTo>
                  <a:pt x="2161" y="2748"/>
                  <a:pt x="1970" y="1729"/>
                  <a:pt x="1716" y="646"/>
                </a:cubicBezTo>
                <a:cubicBezTo>
                  <a:pt x="1636" y="198"/>
                  <a:pt x="1306" y="1"/>
                  <a:pt x="96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2"/>
          <p:cNvSpPr/>
          <p:nvPr/>
        </p:nvSpPr>
        <p:spPr>
          <a:xfrm>
            <a:off x="3623197" y="2875820"/>
            <a:ext cx="116160" cy="57252"/>
          </a:xfrm>
          <a:custGeom>
            <a:avLst/>
            <a:gdLst/>
            <a:ahLst/>
            <a:cxnLst/>
            <a:rect l="l" t="t" r="r" b="b"/>
            <a:pathLst>
              <a:path w="4841" h="2386" extrusionOk="0">
                <a:moveTo>
                  <a:pt x="759" y="0"/>
                </a:moveTo>
                <a:cubicBezTo>
                  <a:pt x="402" y="0"/>
                  <a:pt x="118" y="287"/>
                  <a:pt x="64" y="666"/>
                </a:cubicBezTo>
                <a:cubicBezTo>
                  <a:pt x="1" y="1111"/>
                  <a:pt x="255" y="1557"/>
                  <a:pt x="701" y="1621"/>
                </a:cubicBezTo>
                <a:cubicBezTo>
                  <a:pt x="1720" y="1812"/>
                  <a:pt x="2739" y="2067"/>
                  <a:pt x="3694" y="2385"/>
                </a:cubicBezTo>
                <a:lnTo>
                  <a:pt x="3949" y="2385"/>
                </a:lnTo>
                <a:cubicBezTo>
                  <a:pt x="4268" y="2321"/>
                  <a:pt x="4586" y="2130"/>
                  <a:pt x="4713" y="1812"/>
                </a:cubicBezTo>
                <a:cubicBezTo>
                  <a:pt x="4841" y="1366"/>
                  <a:pt x="4586" y="920"/>
                  <a:pt x="4140" y="793"/>
                </a:cubicBezTo>
                <a:cubicBezTo>
                  <a:pt x="3121" y="475"/>
                  <a:pt x="2102" y="220"/>
                  <a:pt x="956" y="29"/>
                </a:cubicBezTo>
                <a:cubicBezTo>
                  <a:pt x="889" y="10"/>
                  <a:pt x="823" y="0"/>
                  <a:pt x="75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2"/>
          <p:cNvSpPr/>
          <p:nvPr/>
        </p:nvSpPr>
        <p:spPr>
          <a:xfrm>
            <a:off x="4191423" y="3335613"/>
            <a:ext cx="73593" cy="110881"/>
          </a:xfrm>
          <a:custGeom>
            <a:avLst/>
            <a:gdLst/>
            <a:ahLst/>
            <a:cxnLst/>
            <a:rect l="l" t="t" r="r" b="b"/>
            <a:pathLst>
              <a:path w="3067" h="4621" extrusionOk="0">
                <a:moveTo>
                  <a:pt x="1048" y="1"/>
                </a:moveTo>
                <a:cubicBezTo>
                  <a:pt x="518" y="1"/>
                  <a:pt x="0" y="525"/>
                  <a:pt x="329" y="1182"/>
                </a:cubicBezTo>
                <a:cubicBezTo>
                  <a:pt x="711" y="2074"/>
                  <a:pt x="1093" y="3092"/>
                  <a:pt x="1411" y="4048"/>
                </a:cubicBezTo>
                <a:cubicBezTo>
                  <a:pt x="1539" y="4366"/>
                  <a:pt x="1857" y="4621"/>
                  <a:pt x="2175" y="4621"/>
                </a:cubicBezTo>
                <a:cubicBezTo>
                  <a:pt x="2239" y="4621"/>
                  <a:pt x="2366" y="4621"/>
                  <a:pt x="2430" y="4557"/>
                </a:cubicBezTo>
                <a:cubicBezTo>
                  <a:pt x="2812" y="4430"/>
                  <a:pt x="3067" y="3984"/>
                  <a:pt x="2940" y="3538"/>
                </a:cubicBezTo>
                <a:cubicBezTo>
                  <a:pt x="2621" y="2519"/>
                  <a:pt x="2239" y="1500"/>
                  <a:pt x="1793" y="545"/>
                </a:cubicBezTo>
                <a:cubicBezTo>
                  <a:pt x="1635" y="160"/>
                  <a:pt x="1340" y="1"/>
                  <a:pt x="104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22"/>
          <p:cNvSpPr/>
          <p:nvPr/>
        </p:nvSpPr>
        <p:spPr>
          <a:xfrm>
            <a:off x="-1914609" y="1987070"/>
            <a:ext cx="215475" cy="415737"/>
          </a:xfrm>
          <a:custGeom>
            <a:avLst/>
            <a:gdLst/>
            <a:ahLst/>
            <a:cxnLst/>
            <a:rect l="l" t="t" r="r" b="b"/>
            <a:pathLst>
              <a:path w="8980" h="17326" extrusionOk="0">
                <a:moveTo>
                  <a:pt x="5509" y="0"/>
                </a:moveTo>
                <a:cubicBezTo>
                  <a:pt x="5187" y="0"/>
                  <a:pt x="4877" y="174"/>
                  <a:pt x="4776" y="577"/>
                </a:cubicBezTo>
                <a:cubicBezTo>
                  <a:pt x="4458" y="1659"/>
                  <a:pt x="4267" y="2742"/>
                  <a:pt x="4076" y="3761"/>
                </a:cubicBezTo>
                <a:cubicBezTo>
                  <a:pt x="4012" y="4079"/>
                  <a:pt x="4076" y="4334"/>
                  <a:pt x="4331" y="4525"/>
                </a:cubicBezTo>
                <a:lnTo>
                  <a:pt x="0" y="8856"/>
                </a:lnTo>
                <a:lnTo>
                  <a:pt x="4012" y="12868"/>
                </a:lnTo>
                <a:cubicBezTo>
                  <a:pt x="3757" y="12995"/>
                  <a:pt x="3694" y="13250"/>
                  <a:pt x="3694" y="13505"/>
                </a:cubicBezTo>
                <a:cubicBezTo>
                  <a:pt x="3821" y="14587"/>
                  <a:pt x="4012" y="15670"/>
                  <a:pt x="4203" y="16689"/>
                </a:cubicBezTo>
                <a:cubicBezTo>
                  <a:pt x="4267" y="17071"/>
                  <a:pt x="4585" y="17326"/>
                  <a:pt x="4967" y="17326"/>
                </a:cubicBezTo>
                <a:lnTo>
                  <a:pt x="5158" y="17326"/>
                </a:lnTo>
                <a:cubicBezTo>
                  <a:pt x="5541" y="17262"/>
                  <a:pt x="5859" y="16816"/>
                  <a:pt x="5732" y="16434"/>
                </a:cubicBezTo>
                <a:cubicBezTo>
                  <a:pt x="5541" y="15415"/>
                  <a:pt x="5413" y="14396"/>
                  <a:pt x="5286" y="13377"/>
                </a:cubicBezTo>
                <a:cubicBezTo>
                  <a:pt x="5222" y="13123"/>
                  <a:pt x="5158" y="12932"/>
                  <a:pt x="4967" y="12804"/>
                </a:cubicBezTo>
                <a:lnTo>
                  <a:pt x="8979" y="8856"/>
                </a:lnTo>
                <a:lnTo>
                  <a:pt x="4776" y="4716"/>
                </a:lnTo>
                <a:lnTo>
                  <a:pt x="4840" y="4716"/>
                </a:lnTo>
                <a:cubicBezTo>
                  <a:pt x="5222" y="4716"/>
                  <a:pt x="5541" y="4462"/>
                  <a:pt x="5668" y="4079"/>
                </a:cubicBezTo>
                <a:cubicBezTo>
                  <a:pt x="5859" y="3061"/>
                  <a:pt x="6050" y="2042"/>
                  <a:pt x="6368" y="1023"/>
                </a:cubicBezTo>
                <a:cubicBezTo>
                  <a:pt x="6522" y="407"/>
                  <a:pt x="6001" y="0"/>
                  <a:pt x="5509" y="0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2"/>
          <p:cNvSpPr/>
          <p:nvPr/>
        </p:nvSpPr>
        <p:spPr>
          <a:xfrm>
            <a:off x="-1742565" y="2580202"/>
            <a:ext cx="87750" cy="103778"/>
          </a:xfrm>
          <a:custGeom>
            <a:avLst/>
            <a:gdLst/>
            <a:ahLst/>
            <a:cxnLst/>
            <a:rect l="l" t="t" r="r" b="b"/>
            <a:pathLst>
              <a:path w="3657" h="4325" extrusionOk="0">
                <a:moveTo>
                  <a:pt x="1064" y="1"/>
                </a:moveTo>
                <a:cubicBezTo>
                  <a:pt x="528" y="1"/>
                  <a:pt x="1" y="559"/>
                  <a:pt x="345" y="1204"/>
                </a:cubicBezTo>
                <a:cubicBezTo>
                  <a:pt x="918" y="2159"/>
                  <a:pt x="1427" y="3051"/>
                  <a:pt x="2064" y="3942"/>
                </a:cubicBezTo>
                <a:cubicBezTo>
                  <a:pt x="2192" y="4197"/>
                  <a:pt x="2446" y="4325"/>
                  <a:pt x="2701" y="4325"/>
                </a:cubicBezTo>
                <a:cubicBezTo>
                  <a:pt x="2892" y="4325"/>
                  <a:pt x="3019" y="4261"/>
                  <a:pt x="3147" y="4197"/>
                </a:cubicBezTo>
                <a:cubicBezTo>
                  <a:pt x="3529" y="3942"/>
                  <a:pt x="3656" y="3433"/>
                  <a:pt x="3402" y="3051"/>
                </a:cubicBezTo>
                <a:cubicBezTo>
                  <a:pt x="2828" y="2223"/>
                  <a:pt x="2255" y="1331"/>
                  <a:pt x="1746" y="440"/>
                </a:cubicBezTo>
                <a:cubicBezTo>
                  <a:pt x="1580" y="130"/>
                  <a:pt x="1321" y="1"/>
                  <a:pt x="1064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2"/>
          <p:cNvSpPr/>
          <p:nvPr/>
        </p:nvSpPr>
        <p:spPr>
          <a:xfrm>
            <a:off x="-1796962" y="2440191"/>
            <a:ext cx="68794" cy="109321"/>
          </a:xfrm>
          <a:custGeom>
            <a:avLst/>
            <a:gdLst/>
            <a:ahLst/>
            <a:cxnLst/>
            <a:rect l="l" t="t" r="r" b="b"/>
            <a:pathLst>
              <a:path w="2867" h="4556" extrusionOk="0">
                <a:moveTo>
                  <a:pt x="908" y="1"/>
                </a:moveTo>
                <a:cubicBezTo>
                  <a:pt x="839" y="1"/>
                  <a:pt x="769" y="11"/>
                  <a:pt x="701" y="34"/>
                </a:cubicBezTo>
                <a:cubicBezTo>
                  <a:pt x="255" y="161"/>
                  <a:pt x="1" y="607"/>
                  <a:pt x="128" y="989"/>
                </a:cubicBezTo>
                <a:cubicBezTo>
                  <a:pt x="446" y="2072"/>
                  <a:pt x="829" y="3091"/>
                  <a:pt x="1274" y="4046"/>
                </a:cubicBezTo>
                <a:cubicBezTo>
                  <a:pt x="1402" y="4364"/>
                  <a:pt x="1656" y="4555"/>
                  <a:pt x="1975" y="4555"/>
                </a:cubicBezTo>
                <a:cubicBezTo>
                  <a:pt x="2102" y="4555"/>
                  <a:pt x="2230" y="4555"/>
                  <a:pt x="2293" y="4492"/>
                </a:cubicBezTo>
                <a:cubicBezTo>
                  <a:pt x="2675" y="4301"/>
                  <a:pt x="2866" y="3855"/>
                  <a:pt x="2675" y="3473"/>
                </a:cubicBezTo>
                <a:cubicBezTo>
                  <a:pt x="2293" y="2517"/>
                  <a:pt x="1911" y="1499"/>
                  <a:pt x="1656" y="543"/>
                </a:cubicBezTo>
                <a:cubicBezTo>
                  <a:pt x="1552" y="229"/>
                  <a:pt x="1231" y="1"/>
                  <a:pt x="908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22"/>
          <p:cNvSpPr/>
          <p:nvPr/>
        </p:nvSpPr>
        <p:spPr>
          <a:xfrm>
            <a:off x="-1778629" y="1845187"/>
            <a:ext cx="77552" cy="108361"/>
          </a:xfrm>
          <a:custGeom>
            <a:avLst/>
            <a:gdLst/>
            <a:ahLst/>
            <a:cxnLst/>
            <a:rect l="l" t="t" r="r" b="b"/>
            <a:pathLst>
              <a:path w="3232" h="4516" extrusionOk="0">
                <a:moveTo>
                  <a:pt x="2170" y="1"/>
                </a:moveTo>
                <a:cubicBezTo>
                  <a:pt x="1919" y="1"/>
                  <a:pt x="1674" y="130"/>
                  <a:pt x="1529" y="440"/>
                </a:cubicBezTo>
                <a:cubicBezTo>
                  <a:pt x="1020" y="1395"/>
                  <a:pt x="574" y="2414"/>
                  <a:pt x="192" y="3433"/>
                </a:cubicBezTo>
                <a:cubicBezTo>
                  <a:pt x="1" y="3815"/>
                  <a:pt x="192" y="4325"/>
                  <a:pt x="638" y="4516"/>
                </a:cubicBezTo>
                <a:lnTo>
                  <a:pt x="892" y="4516"/>
                </a:lnTo>
                <a:cubicBezTo>
                  <a:pt x="1211" y="4516"/>
                  <a:pt x="1529" y="4325"/>
                  <a:pt x="1657" y="4006"/>
                </a:cubicBezTo>
                <a:cubicBezTo>
                  <a:pt x="2039" y="3051"/>
                  <a:pt x="2421" y="2096"/>
                  <a:pt x="2930" y="1204"/>
                </a:cubicBezTo>
                <a:cubicBezTo>
                  <a:pt x="3231" y="559"/>
                  <a:pt x="2690" y="1"/>
                  <a:pt x="2170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2"/>
          <p:cNvSpPr/>
          <p:nvPr/>
        </p:nvSpPr>
        <p:spPr>
          <a:xfrm>
            <a:off x="-1647209" y="1518015"/>
            <a:ext cx="213963" cy="213963"/>
          </a:xfrm>
          <a:custGeom>
            <a:avLst/>
            <a:gdLst/>
            <a:ahLst/>
            <a:cxnLst/>
            <a:rect l="l" t="t" r="r" b="b"/>
            <a:pathLst>
              <a:path w="8917" h="8917" extrusionOk="0">
                <a:moveTo>
                  <a:pt x="4459" y="1"/>
                </a:moveTo>
                <a:lnTo>
                  <a:pt x="1" y="4459"/>
                </a:lnTo>
                <a:lnTo>
                  <a:pt x="1656" y="6114"/>
                </a:lnTo>
                <a:lnTo>
                  <a:pt x="1656" y="6178"/>
                </a:lnTo>
                <a:cubicBezTo>
                  <a:pt x="1338" y="6496"/>
                  <a:pt x="1338" y="7006"/>
                  <a:pt x="1656" y="7324"/>
                </a:cubicBezTo>
                <a:cubicBezTo>
                  <a:pt x="1784" y="7452"/>
                  <a:pt x="1975" y="7515"/>
                  <a:pt x="2230" y="7515"/>
                </a:cubicBezTo>
                <a:cubicBezTo>
                  <a:pt x="2421" y="7515"/>
                  <a:pt x="2612" y="7452"/>
                  <a:pt x="2803" y="7261"/>
                </a:cubicBezTo>
                <a:lnTo>
                  <a:pt x="4459" y="8916"/>
                </a:lnTo>
                <a:lnTo>
                  <a:pt x="8916" y="4459"/>
                </a:lnTo>
                <a:lnTo>
                  <a:pt x="4459" y="1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2"/>
          <p:cNvSpPr/>
          <p:nvPr/>
        </p:nvSpPr>
        <p:spPr>
          <a:xfrm>
            <a:off x="-1709860" y="1717486"/>
            <a:ext cx="87126" cy="100059"/>
          </a:xfrm>
          <a:custGeom>
            <a:avLst/>
            <a:gdLst/>
            <a:ahLst/>
            <a:cxnLst/>
            <a:rect l="l" t="t" r="r" b="b"/>
            <a:pathLst>
              <a:path w="3631" h="4170" extrusionOk="0">
                <a:moveTo>
                  <a:pt x="2782" y="0"/>
                </a:moveTo>
                <a:cubicBezTo>
                  <a:pt x="2549" y="0"/>
                  <a:pt x="2314" y="100"/>
                  <a:pt x="2166" y="285"/>
                </a:cubicBezTo>
                <a:cubicBezTo>
                  <a:pt x="1465" y="1113"/>
                  <a:pt x="829" y="2005"/>
                  <a:pt x="255" y="2960"/>
                </a:cubicBezTo>
                <a:cubicBezTo>
                  <a:pt x="1" y="3342"/>
                  <a:pt x="128" y="3788"/>
                  <a:pt x="510" y="4042"/>
                </a:cubicBezTo>
                <a:cubicBezTo>
                  <a:pt x="637" y="4106"/>
                  <a:pt x="765" y="4170"/>
                  <a:pt x="892" y="4170"/>
                </a:cubicBezTo>
                <a:cubicBezTo>
                  <a:pt x="1211" y="4170"/>
                  <a:pt x="1465" y="4042"/>
                  <a:pt x="1593" y="3788"/>
                </a:cubicBezTo>
                <a:cubicBezTo>
                  <a:pt x="2166" y="2960"/>
                  <a:pt x="2739" y="2068"/>
                  <a:pt x="3376" y="1304"/>
                </a:cubicBezTo>
                <a:cubicBezTo>
                  <a:pt x="3631" y="922"/>
                  <a:pt x="3567" y="412"/>
                  <a:pt x="3249" y="158"/>
                </a:cubicBezTo>
                <a:cubicBezTo>
                  <a:pt x="3116" y="51"/>
                  <a:pt x="2949" y="0"/>
                  <a:pt x="2782" y="0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2"/>
          <p:cNvSpPr/>
          <p:nvPr/>
        </p:nvSpPr>
        <p:spPr>
          <a:xfrm>
            <a:off x="-1658918" y="2705552"/>
            <a:ext cx="222626" cy="225985"/>
          </a:xfrm>
          <a:custGeom>
            <a:avLst/>
            <a:gdLst/>
            <a:ahLst/>
            <a:cxnLst/>
            <a:rect l="l" t="t" r="r" b="b"/>
            <a:pathLst>
              <a:path w="9278" h="9418" extrusionOk="0">
                <a:moveTo>
                  <a:pt x="1102" y="1"/>
                </a:moveTo>
                <a:cubicBezTo>
                  <a:pt x="511" y="1"/>
                  <a:pt x="0" y="732"/>
                  <a:pt x="552" y="1330"/>
                </a:cubicBezTo>
                <a:cubicBezTo>
                  <a:pt x="1062" y="1966"/>
                  <a:pt x="1635" y="2603"/>
                  <a:pt x="2144" y="3176"/>
                </a:cubicBezTo>
                <a:lnTo>
                  <a:pt x="361" y="4959"/>
                </a:lnTo>
                <a:lnTo>
                  <a:pt x="4819" y="9417"/>
                </a:lnTo>
                <a:lnTo>
                  <a:pt x="9277" y="4959"/>
                </a:lnTo>
                <a:lnTo>
                  <a:pt x="4819" y="502"/>
                </a:lnTo>
                <a:lnTo>
                  <a:pt x="3291" y="2094"/>
                </a:lnTo>
                <a:cubicBezTo>
                  <a:pt x="2781" y="1521"/>
                  <a:pt x="2272" y="947"/>
                  <a:pt x="1762" y="374"/>
                </a:cubicBezTo>
                <a:cubicBezTo>
                  <a:pt x="1568" y="109"/>
                  <a:pt x="1329" y="1"/>
                  <a:pt x="1102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2"/>
          <p:cNvSpPr/>
          <p:nvPr/>
        </p:nvSpPr>
        <p:spPr>
          <a:xfrm>
            <a:off x="-828907" y="4537210"/>
            <a:ext cx="309464" cy="315150"/>
          </a:xfrm>
          <a:custGeom>
            <a:avLst/>
            <a:gdLst/>
            <a:ahLst/>
            <a:cxnLst/>
            <a:rect l="l" t="t" r="r" b="b"/>
            <a:pathLst>
              <a:path w="12897" h="13134" extrusionOk="0">
                <a:moveTo>
                  <a:pt x="1070" y="1"/>
                </a:moveTo>
                <a:cubicBezTo>
                  <a:pt x="523" y="1"/>
                  <a:pt x="0" y="567"/>
                  <a:pt x="351" y="1224"/>
                </a:cubicBezTo>
                <a:cubicBezTo>
                  <a:pt x="860" y="2179"/>
                  <a:pt x="1433" y="3071"/>
                  <a:pt x="2070" y="3963"/>
                </a:cubicBezTo>
                <a:cubicBezTo>
                  <a:pt x="2198" y="4154"/>
                  <a:pt x="2452" y="4281"/>
                  <a:pt x="2707" y="4345"/>
                </a:cubicBezTo>
                <a:lnTo>
                  <a:pt x="2834" y="4345"/>
                </a:lnTo>
                <a:lnTo>
                  <a:pt x="2834" y="10458"/>
                </a:lnTo>
                <a:lnTo>
                  <a:pt x="8439" y="10458"/>
                </a:lnTo>
                <a:cubicBezTo>
                  <a:pt x="8439" y="10713"/>
                  <a:pt x="8502" y="10968"/>
                  <a:pt x="8693" y="11095"/>
                </a:cubicBezTo>
                <a:cubicBezTo>
                  <a:pt x="9585" y="11796"/>
                  <a:pt x="10476" y="12433"/>
                  <a:pt x="11368" y="13006"/>
                </a:cubicBezTo>
                <a:cubicBezTo>
                  <a:pt x="11495" y="13133"/>
                  <a:pt x="11623" y="13133"/>
                  <a:pt x="11814" y="13133"/>
                </a:cubicBezTo>
                <a:cubicBezTo>
                  <a:pt x="12578" y="13133"/>
                  <a:pt x="12896" y="12114"/>
                  <a:pt x="12196" y="11732"/>
                </a:cubicBezTo>
                <a:lnTo>
                  <a:pt x="12196" y="11668"/>
                </a:lnTo>
                <a:cubicBezTo>
                  <a:pt x="11368" y="11095"/>
                  <a:pt x="10540" y="10458"/>
                  <a:pt x="9712" y="9822"/>
                </a:cubicBezTo>
                <a:cubicBezTo>
                  <a:pt x="9572" y="9728"/>
                  <a:pt x="9433" y="9669"/>
                  <a:pt x="9268" y="9669"/>
                </a:cubicBezTo>
                <a:cubicBezTo>
                  <a:pt x="9207" y="9669"/>
                  <a:pt x="9144" y="9677"/>
                  <a:pt x="9075" y="9694"/>
                </a:cubicBezTo>
                <a:lnTo>
                  <a:pt x="9075" y="4090"/>
                </a:lnTo>
                <a:lnTo>
                  <a:pt x="3217" y="4090"/>
                </a:lnTo>
                <a:cubicBezTo>
                  <a:pt x="3535" y="3835"/>
                  <a:pt x="3599" y="3389"/>
                  <a:pt x="3408" y="3071"/>
                </a:cubicBezTo>
                <a:cubicBezTo>
                  <a:pt x="2771" y="2179"/>
                  <a:pt x="2261" y="1288"/>
                  <a:pt x="1752" y="396"/>
                </a:cubicBezTo>
                <a:cubicBezTo>
                  <a:pt x="1573" y="118"/>
                  <a:pt x="1319" y="1"/>
                  <a:pt x="1070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22"/>
          <p:cNvSpPr/>
          <p:nvPr/>
        </p:nvSpPr>
        <p:spPr>
          <a:xfrm>
            <a:off x="-368419" y="4909037"/>
            <a:ext cx="125566" cy="57924"/>
          </a:xfrm>
          <a:custGeom>
            <a:avLst/>
            <a:gdLst/>
            <a:ahLst/>
            <a:cxnLst/>
            <a:rect l="l" t="t" r="r" b="b"/>
            <a:pathLst>
              <a:path w="5233" h="2414" extrusionOk="0">
                <a:moveTo>
                  <a:pt x="1161" y="0"/>
                </a:moveTo>
                <a:cubicBezTo>
                  <a:pt x="305" y="0"/>
                  <a:pt x="0" y="1357"/>
                  <a:pt x="1029" y="1586"/>
                </a:cubicBezTo>
                <a:cubicBezTo>
                  <a:pt x="2048" y="1904"/>
                  <a:pt x="3131" y="2159"/>
                  <a:pt x="4213" y="2413"/>
                </a:cubicBezTo>
                <a:lnTo>
                  <a:pt x="4341" y="2413"/>
                </a:lnTo>
                <a:cubicBezTo>
                  <a:pt x="4723" y="2413"/>
                  <a:pt x="5041" y="2095"/>
                  <a:pt x="5105" y="1713"/>
                </a:cubicBezTo>
                <a:cubicBezTo>
                  <a:pt x="5232" y="1331"/>
                  <a:pt x="4914" y="885"/>
                  <a:pt x="4468" y="821"/>
                </a:cubicBezTo>
                <a:cubicBezTo>
                  <a:pt x="3449" y="630"/>
                  <a:pt x="2430" y="376"/>
                  <a:pt x="1475" y="57"/>
                </a:cubicBezTo>
                <a:cubicBezTo>
                  <a:pt x="1364" y="18"/>
                  <a:pt x="1259" y="0"/>
                  <a:pt x="1161" y="0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2"/>
          <p:cNvSpPr/>
          <p:nvPr/>
        </p:nvSpPr>
        <p:spPr>
          <a:xfrm>
            <a:off x="-918433" y="4248190"/>
            <a:ext cx="53629" cy="112105"/>
          </a:xfrm>
          <a:custGeom>
            <a:avLst/>
            <a:gdLst/>
            <a:ahLst/>
            <a:cxnLst/>
            <a:rect l="l" t="t" r="r" b="b"/>
            <a:pathLst>
              <a:path w="2235" h="4672" extrusionOk="0">
                <a:moveTo>
                  <a:pt x="875" y="1"/>
                </a:moveTo>
                <a:cubicBezTo>
                  <a:pt x="440" y="1"/>
                  <a:pt x="0" y="326"/>
                  <a:pt x="70" y="915"/>
                </a:cubicBezTo>
                <a:cubicBezTo>
                  <a:pt x="197" y="1933"/>
                  <a:pt x="388" y="3016"/>
                  <a:pt x="643" y="4099"/>
                </a:cubicBezTo>
                <a:cubicBezTo>
                  <a:pt x="706" y="4417"/>
                  <a:pt x="1025" y="4672"/>
                  <a:pt x="1407" y="4672"/>
                </a:cubicBezTo>
                <a:lnTo>
                  <a:pt x="1598" y="4672"/>
                </a:lnTo>
                <a:cubicBezTo>
                  <a:pt x="1980" y="4608"/>
                  <a:pt x="2235" y="4162"/>
                  <a:pt x="2171" y="3780"/>
                </a:cubicBezTo>
                <a:cubicBezTo>
                  <a:pt x="1916" y="2761"/>
                  <a:pt x="1789" y="1742"/>
                  <a:pt x="1662" y="723"/>
                </a:cubicBezTo>
                <a:cubicBezTo>
                  <a:pt x="1604" y="230"/>
                  <a:pt x="1241" y="1"/>
                  <a:pt x="875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2"/>
          <p:cNvSpPr/>
          <p:nvPr/>
        </p:nvSpPr>
        <p:spPr>
          <a:xfrm>
            <a:off x="-887767" y="4396863"/>
            <a:ext cx="71865" cy="110137"/>
          </a:xfrm>
          <a:custGeom>
            <a:avLst/>
            <a:gdLst/>
            <a:ahLst/>
            <a:cxnLst/>
            <a:rect l="l" t="t" r="r" b="b"/>
            <a:pathLst>
              <a:path w="2995" h="4590" extrusionOk="0">
                <a:moveTo>
                  <a:pt x="965" y="1"/>
                </a:moveTo>
                <a:cubicBezTo>
                  <a:pt x="483" y="1"/>
                  <a:pt x="0" y="407"/>
                  <a:pt x="193" y="1023"/>
                </a:cubicBezTo>
                <a:cubicBezTo>
                  <a:pt x="511" y="2106"/>
                  <a:pt x="893" y="3125"/>
                  <a:pt x="1339" y="4080"/>
                </a:cubicBezTo>
                <a:cubicBezTo>
                  <a:pt x="1466" y="4398"/>
                  <a:pt x="1785" y="4590"/>
                  <a:pt x="2103" y="4590"/>
                </a:cubicBezTo>
                <a:cubicBezTo>
                  <a:pt x="2167" y="4590"/>
                  <a:pt x="2294" y="4526"/>
                  <a:pt x="2422" y="4526"/>
                </a:cubicBezTo>
                <a:cubicBezTo>
                  <a:pt x="2804" y="4335"/>
                  <a:pt x="2995" y="3889"/>
                  <a:pt x="2804" y="3443"/>
                </a:cubicBezTo>
                <a:cubicBezTo>
                  <a:pt x="2422" y="2488"/>
                  <a:pt x="2040" y="1533"/>
                  <a:pt x="1721" y="577"/>
                </a:cubicBezTo>
                <a:cubicBezTo>
                  <a:pt x="1595" y="175"/>
                  <a:pt x="1280" y="1"/>
                  <a:pt x="965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2"/>
          <p:cNvSpPr/>
          <p:nvPr/>
        </p:nvSpPr>
        <p:spPr>
          <a:xfrm>
            <a:off x="-977892" y="4039386"/>
            <a:ext cx="151288" cy="171156"/>
          </a:xfrm>
          <a:custGeom>
            <a:avLst/>
            <a:gdLst/>
            <a:ahLst/>
            <a:cxnLst/>
            <a:rect l="l" t="t" r="r" b="b"/>
            <a:pathLst>
              <a:path w="6305" h="7133" extrusionOk="0">
                <a:moveTo>
                  <a:pt x="0" y="0"/>
                </a:moveTo>
                <a:lnTo>
                  <a:pt x="0" y="6305"/>
                </a:lnTo>
                <a:lnTo>
                  <a:pt x="2357" y="6305"/>
                </a:lnTo>
                <a:cubicBezTo>
                  <a:pt x="2357" y="6751"/>
                  <a:pt x="2739" y="7133"/>
                  <a:pt x="3184" y="7133"/>
                </a:cubicBezTo>
                <a:cubicBezTo>
                  <a:pt x="3567" y="7133"/>
                  <a:pt x="3949" y="6751"/>
                  <a:pt x="3949" y="6305"/>
                </a:cubicBezTo>
                <a:lnTo>
                  <a:pt x="6305" y="6305"/>
                </a:lnTo>
                <a:lnTo>
                  <a:pt x="6305" y="0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2"/>
          <p:cNvSpPr/>
          <p:nvPr/>
        </p:nvSpPr>
        <p:spPr>
          <a:xfrm>
            <a:off x="-509462" y="4852241"/>
            <a:ext cx="126022" cy="70401"/>
          </a:xfrm>
          <a:custGeom>
            <a:avLst/>
            <a:gdLst/>
            <a:ahLst/>
            <a:cxnLst/>
            <a:rect l="l" t="t" r="r" b="b"/>
            <a:pathLst>
              <a:path w="5252" h="2934" extrusionOk="0">
                <a:moveTo>
                  <a:pt x="1122" y="1"/>
                </a:moveTo>
                <a:cubicBezTo>
                  <a:pt x="404" y="1"/>
                  <a:pt x="0" y="1104"/>
                  <a:pt x="857" y="1533"/>
                </a:cubicBezTo>
                <a:cubicBezTo>
                  <a:pt x="1812" y="2042"/>
                  <a:pt x="2768" y="2488"/>
                  <a:pt x="3787" y="2870"/>
                </a:cubicBezTo>
                <a:cubicBezTo>
                  <a:pt x="3914" y="2934"/>
                  <a:pt x="3978" y="2934"/>
                  <a:pt x="4105" y="2934"/>
                </a:cubicBezTo>
                <a:cubicBezTo>
                  <a:pt x="4997" y="2934"/>
                  <a:pt x="5251" y="1724"/>
                  <a:pt x="4423" y="1405"/>
                </a:cubicBezTo>
                <a:cubicBezTo>
                  <a:pt x="3468" y="1023"/>
                  <a:pt x="2513" y="641"/>
                  <a:pt x="1558" y="131"/>
                </a:cubicBezTo>
                <a:cubicBezTo>
                  <a:pt x="1406" y="40"/>
                  <a:pt x="1258" y="1"/>
                  <a:pt x="1122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2"/>
          <p:cNvSpPr/>
          <p:nvPr/>
        </p:nvSpPr>
        <p:spPr>
          <a:xfrm>
            <a:off x="-209260" y="4890537"/>
            <a:ext cx="227713" cy="151288"/>
          </a:xfrm>
          <a:custGeom>
            <a:avLst/>
            <a:gdLst/>
            <a:ahLst/>
            <a:cxnLst/>
            <a:rect l="l" t="t" r="r" b="b"/>
            <a:pathLst>
              <a:path w="9490" h="6305" extrusionOk="0">
                <a:moveTo>
                  <a:pt x="3185" y="0"/>
                </a:moveTo>
                <a:lnTo>
                  <a:pt x="3185" y="2165"/>
                </a:lnTo>
                <a:cubicBezTo>
                  <a:pt x="2420" y="2165"/>
                  <a:pt x="1656" y="2102"/>
                  <a:pt x="892" y="2038"/>
                </a:cubicBezTo>
                <a:cubicBezTo>
                  <a:pt x="854" y="2033"/>
                  <a:pt x="816" y="2030"/>
                  <a:pt x="779" y="2030"/>
                </a:cubicBezTo>
                <a:cubicBezTo>
                  <a:pt x="383" y="2030"/>
                  <a:pt x="64" y="2331"/>
                  <a:pt x="64" y="2739"/>
                </a:cubicBezTo>
                <a:cubicBezTo>
                  <a:pt x="0" y="3184"/>
                  <a:pt x="319" y="3566"/>
                  <a:pt x="765" y="3630"/>
                </a:cubicBezTo>
                <a:cubicBezTo>
                  <a:pt x="1529" y="3694"/>
                  <a:pt x="2357" y="3758"/>
                  <a:pt x="3185" y="3758"/>
                </a:cubicBezTo>
                <a:lnTo>
                  <a:pt x="3185" y="6305"/>
                </a:lnTo>
                <a:lnTo>
                  <a:pt x="9489" y="6305"/>
                </a:lnTo>
                <a:lnTo>
                  <a:pt x="9489" y="0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2"/>
          <p:cNvSpPr/>
          <p:nvPr/>
        </p:nvSpPr>
        <p:spPr>
          <a:xfrm>
            <a:off x="1331051" y="1643317"/>
            <a:ext cx="230784" cy="230784"/>
          </a:xfrm>
          <a:custGeom>
            <a:avLst/>
            <a:gdLst/>
            <a:ahLst/>
            <a:cxnLst/>
            <a:rect l="l" t="t" r="r" b="b"/>
            <a:pathLst>
              <a:path w="9618" h="9618" extrusionOk="0">
                <a:moveTo>
                  <a:pt x="1" y="1"/>
                </a:moveTo>
                <a:lnTo>
                  <a:pt x="1" y="9617"/>
                </a:lnTo>
                <a:lnTo>
                  <a:pt x="9617" y="9617"/>
                </a:lnTo>
                <a:lnTo>
                  <a:pt x="961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2"/>
          <p:cNvSpPr/>
          <p:nvPr/>
        </p:nvSpPr>
        <p:spPr>
          <a:xfrm>
            <a:off x="2385439" y="588929"/>
            <a:ext cx="230760" cy="230784"/>
          </a:xfrm>
          <a:custGeom>
            <a:avLst/>
            <a:gdLst/>
            <a:ahLst/>
            <a:cxnLst/>
            <a:rect l="l" t="t" r="r" b="b"/>
            <a:pathLst>
              <a:path w="9617" h="9618" extrusionOk="0">
                <a:moveTo>
                  <a:pt x="1" y="1"/>
                </a:moveTo>
                <a:lnTo>
                  <a:pt x="1" y="9617"/>
                </a:lnTo>
                <a:lnTo>
                  <a:pt x="9617" y="9617"/>
                </a:lnTo>
                <a:lnTo>
                  <a:pt x="961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22"/>
          <p:cNvSpPr/>
          <p:nvPr/>
        </p:nvSpPr>
        <p:spPr>
          <a:xfrm>
            <a:off x="2963071" y="588929"/>
            <a:ext cx="230760" cy="230784"/>
          </a:xfrm>
          <a:custGeom>
            <a:avLst/>
            <a:gdLst/>
            <a:ahLst/>
            <a:cxnLst/>
            <a:rect l="l" t="t" r="r" b="b"/>
            <a:pathLst>
              <a:path w="9617" h="9618" extrusionOk="0">
                <a:moveTo>
                  <a:pt x="0" y="1"/>
                </a:moveTo>
                <a:lnTo>
                  <a:pt x="0" y="9617"/>
                </a:lnTo>
                <a:lnTo>
                  <a:pt x="9617" y="9617"/>
                </a:lnTo>
                <a:lnTo>
                  <a:pt x="961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2"/>
          <p:cNvSpPr/>
          <p:nvPr/>
        </p:nvSpPr>
        <p:spPr>
          <a:xfrm>
            <a:off x="-493481" y="4066884"/>
            <a:ext cx="453865" cy="583750"/>
          </a:xfrm>
          <a:custGeom>
            <a:avLst/>
            <a:gdLst/>
            <a:ahLst/>
            <a:cxnLst/>
            <a:rect l="l" t="t" r="r" b="b"/>
            <a:pathLst>
              <a:path w="18915" h="24328" extrusionOk="0">
                <a:moveTo>
                  <a:pt x="16494" y="16749"/>
                </a:moveTo>
                <a:lnTo>
                  <a:pt x="12992" y="21207"/>
                </a:lnTo>
                <a:lnTo>
                  <a:pt x="12992" y="16749"/>
                </a:lnTo>
                <a:close/>
                <a:moveTo>
                  <a:pt x="17322" y="1593"/>
                </a:moveTo>
                <a:lnTo>
                  <a:pt x="17322" y="15157"/>
                </a:lnTo>
                <a:lnTo>
                  <a:pt x="12164" y="15157"/>
                </a:lnTo>
                <a:cubicBezTo>
                  <a:pt x="11718" y="15157"/>
                  <a:pt x="11400" y="15476"/>
                  <a:pt x="11400" y="15922"/>
                </a:cubicBezTo>
                <a:lnTo>
                  <a:pt x="11400" y="22672"/>
                </a:lnTo>
                <a:lnTo>
                  <a:pt x="1592" y="22672"/>
                </a:lnTo>
                <a:lnTo>
                  <a:pt x="1592" y="1593"/>
                </a:lnTo>
                <a:close/>
                <a:moveTo>
                  <a:pt x="764" y="1"/>
                </a:moveTo>
                <a:cubicBezTo>
                  <a:pt x="319" y="1"/>
                  <a:pt x="0" y="383"/>
                  <a:pt x="0" y="828"/>
                </a:cubicBezTo>
                <a:lnTo>
                  <a:pt x="0" y="23500"/>
                </a:lnTo>
                <a:cubicBezTo>
                  <a:pt x="0" y="23946"/>
                  <a:pt x="319" y="24328"/>
                  <a:pt x="764" y="24328"/>
                </a:cubicBezTo>
                <a:lnTo>
                  <a:pt x="12164" y="24328"/>
                </a:lnTo>
                <a:cubicBezTo>
                  <a:pt x="12291" y="24328"/>
                  <a:pt x="12418" y="24264"/>
                  <a:pt x="12482" y="24200"/>
                </a:cubicBezTo>
                <a:cubicBezTo>
                  <a:pt x="12610" y="24137"/>
                  <a:pt x="12737" y="24073"/>
                  <a:pt x="12801" y="24009"/>
                </a:cubicBezTo>
                <a:lnTo>
                  <a:pt x="18787" y="16431"/>
                </a:lnTo>
                <a:cubicBezTo>
                  <a:pt x="18787" y="16367"/>
                  <a:pt x="18851" y="16304"/>
                  <a:pt x="18851" y="16240"/>
                </a:cubicBezTo>
                <a:lnTo>
                  <a:pt x="18851" y="16176"/>
                </a:lnTo>
                <a:cubicBezTo>
                  <a:pt x="18914" y="16113"/>
                  <a:pt x="18914" y="16049"/>
                  <a:pt x="18851" y="15985"/>
                </a:cubicBezTo>
                <a:lnTo>
                  <a:pt x="18914" y="828"/>
                </a:lnTo>
                <a:cubicBezTo>
                  <a:pt x="18914" y="383"/>
                  <a:pt x="18596" y="1"/>
                  <a:pt x="18150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2"/>
          <p:cNvSpPr/>
          <p:nvPr/>
        </p:nvSpPr>
        <p:spPr>
          <a:xfrm>
            <a:off x="-398749" y="4164688"/>
            <a:ext cx="268960" cy="38224"/>
          </a:xfrm>
          <a:custGeom>
            <a:avLst/>
            <a:gdLst/>
            <a:ahLst/>
            <a:cxnLst/>
            <a:rect l="l" t="t" r="r" b="b"/>
            <a:pathLst>
              <a:path w="11209" h="1593" extrusionOk="0">
                <a:moveTo>
                  <a:pt x="1" y="0"/>
                </a:moveTo>
                <a:lnTo>
                  <a:pt x="1" y="1592"/>
                </a:lnTo>
                <a:lnTo>
                  <a:pt x="11209" y="1592"/>
                </a:lnTo>
                <a:lnTo>
                  <a:pt x="11209" y="0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22"/>
          <p:cNvSpPr/>
          <p:nvPr/>
        </p:nvSpPr>
        <p:spPr>
          <a:xfrm>
            <a:off x="-398749" y="4238040"/>
            <a:ext cx="268960" cy="38224"/>
          </a:xfrm>
          <a:custGeom>
            <a:avLst/>
            <a:gdLst/>
            <a:ahLst/>
            <a:cxnLst/>
            <a:rect l="l" t="t" r="r" b="b"/>
            <a:pathLst>
              <a:path w="11209" h="1593" extrusionOk="0">
                <a:moveTo>
                  <a:pt x="1" y="0"/>
                </a:moveTo>
                <a:lnTo>
                  <a:pt x="1" y="1592"/>
                </a:lnTo>
                <a:lnTo>
                  <a:pt x="11209" y="1592"/>
                </a:lnTo>
                <a:lnTo>
                  <a:pt x="11209" y="0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22"/>
          <p:cNvSpPr/>
          <p:nvPr/>
        </p:nvSpPr>
        <p:spPr>
          <a:xfrm>
            <a:off x="-398749" y="4311369"/>
            <a:ext cx="212428" cy="38248"/>
          </a:xfrm>
          <a:custGeom>
            <a:avLst/>
            <a:gdLst/>
            <a:ahLst/>
            <a:cxnLst/>
            <a:rect l="l" t="t" r="r" b="b"/>
            <a:pathLst>
              <a:path w="8853" h="1594" extrusionOk="0">
                <a:moveTo>
                  <a:pt x="1" y="1"/>
                </a:moveTo>
                <a:lnTo>
                  <a:pt x="1" y="1593"/>
                </a:lnTo>
                <a:lnTo>
                  <a:pt x="8853" y="1593"/>
                </a:lnTo>
                <a:lnTo>
                  <a:pt x="8853" y="1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2"/>
          <p:cNvSpPr/>
          <p:nvPr/>
        </p:nvSpPr>
        <p:spPr>
          <a:xfrm>
            <a:off x="3959391" y="2384451"/>
            <a:ext cx="385096" cy="427903"/>
          </a:xfrm>
          <a:custGeom>
            <a:avLst/>
            <a:gdLst/>
            <a:ahLst/>
            <a:cxnLst/>
            <a:rect l="l" t="t" r="r" b="b"/>
            <a:pathLst>
              <a:path w="16049" h="17833" extrusionOk="0">
                <a:moveTo>
                  <a:pt x="8024" y="2166"/>
                </a:moveTo>
                <a:lnTo>
                  <a:pt x="14456" y="8216"/>
                </a:lnTo>
                <a:lnTo>
                  <a:pt x="14456" y="16240"/>
                </a:lnTo>
                <a:lnTo>
                  <a:pt x="11081" y="16240"/>
                </a:lnTo>
                <a:lnTo>
                  <a:pt x="11081" y="9872"/>
                </a:lnTo>
                <a:lnTo>
                  <a:pt x="4968" y="9872"/>
                </a:lnTo>
                <a:lnTo>
                  <a:pt x="4968" y="16240"/>
                </a:lnTo>
                <a:lnTo>
                  <a:pt x="1592" y="16240"/>
                </a:lnTo>
                <a:lnTo>
                  <a:pt x="1592" y="8216"/>
                </a:lnTo>
                <a:lnTo>
                  <a:pt x="8024" y="2166"/>
                </a:lnTo>
                <a:close/>
                <a:moveTo>
                  <a:pt x="8024" y="1"/>
                </a:moveTo>
                <a:lnTo>
                  <a:pt x="0" y="7515"/>
                </a:lnTo>
                <a:lnTo>
                  <a:pt x="0" y="17832"/>
                </a:lnTo>
                <a:lnTo>
                  <a:pt x="6560" y="17832"/>
                </a:lnTo>
                <a:lnTo>
                  <a:pt x="6560" y="11464"/>
                </a:lnTo>
                <a:lnTo>
                  <a:pt x="9489" y="11464"/>
                </a:lnTo>
                <a:lnTo>
                  <a:pt x="9489" y="17832"/>
                </a:lnTo>
                <a:lnTo>
                  <a:pt x="16049" y="17832"/>
                </a:lnTo>
                <a:lnTo>
                  <a:pt x="16049" y="7515"/>
                </a:lnTo>
                <a:lnTo>
                  <a:pt x="802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2"/>
          <p:cNvSpPr/>
          <p:nvPr/>
        </p:nvSpPr>
        <p:spPr>
          <a:xfrm>
            <a:off x="1338705" y="153948"/>
            <a:ext cx="504279" cy="431958"/>
          </a:xfrm>
          <a:custGeom>
            <a:avLst/>
            <a:gdLst/>
            <a:ahLst/>
            <a:cxnLst/>
            <a:rect l="l" t="t" r="r" b="b"/>
            <a:pathLst>
              <a:path w="21016" h="18002" extrusionOk="0">
                <a:moveTo>
                  <a:pt x="8980" y="1635"/>
                </a:moveTo>
                <a:cubicBezTo>
                  <a:pt x="15603" y="1635"/>
                  <a:pt x="18851" y="9595"/>
                  <a:pt x="14202" y="14244"/>
                </a:cubicBezTo>
                <a:cubicBezTo>
                  <a:pt x="12701" y="15745"/>
                  <a:pt x="10855" y="16416"/>
                  <a:pt x="9043" y="16416"/>
                </a:cubicBezTo>
                <a:cubicBezTo>
                  <a:pt x="5242" y="16416"/>
                  <a:pt x="1592" y="13464"/>
                  <a:pt x="1592" y="9022"/>
                </a:cubicBezTo>
                <a:cubicBezTo>
                  <a:pt x="1592" y="4883"/>
                  <a:pt x="4904" y="1635"/>
                  <a:pt x="8980" y="1635"/>
                </a:cubicBezTo>
                <a:close/>
                <a:moveTo>
                  <a:pt x="9054" y="0"/>
                </a:moveTo>
                <a:cubicBezTo>
                  <a:pt x="4432" y="0"/>
                  <a:pt x="0" y="3593"/>
                  <a:pt x="0" y="9022"/>
                </a:cubicBezTo>
                <a:cubicBezTo>
                  <a:pt x="0" y="13926"/>
                  <a:pt x="4012" y="18001"/>
                  <a:pt x="8980" y="18001"/>
                </a:cubicBezTo>
                <a:cubicBezTo>
                  <a:pt x="17004" y="18001"/>
                  <a:pt x="21016" y="8322"/>
                  <a:pt x="15348" y="2654"/>
                </a:cubicBezTo>
                <a:cubicBezTo>
                  <a:pt x="13515" y="821"/>
                  <a:pt x="11263" y="0"/>
                  <a:pt x="905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2"/>
          <p:cNvSpPr/>
          <p:nvPr/>
        </p:nvSpPr>
        <p:spPr>
          <a:xfrm>
            <a:off x="1483875" y="232891"/>
            <a:ext cx="97804" cy="226177"/>
          </a:xfrm>
          <a:custGeom>
            <a:avLst/>
            <a:gdLst/>
            <a:ahLst/>
            <a:cxnLst/>
            <a:rect l="l" t="t" r="r" b="b"/>
            <a:pathLst>
              <a:path w="4076" h="9426" extrusionOk="0">
                <a:moveTo>
                  <a:pt x="2484" y="1"/>
                </a:moveTo>
                <a:lnTo>
                  <a:pt x="2484" y="5668"/>
                </a:lnTo>
                <a:lnTo>
                  <a:pt x="0" y="8279"/>
                </a:lnTo>
                <a:lnTo>
                  <a:pt x="1146" y="9426"/>
                </a:lnTo>
                <a:lnTo>
                  <a:pt x="4076" y="6305"/>
                </a:lnTo>
                <a:lnTo>
                  <a:pt x="407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2"/>
          <p:cNvSpPr/>
          <p:nvPr/>
        </p:nvSpPr>
        <p:spPr>
          <a:xfrm>
            <a:off x="-1092516" y="2430305"/>
            <a:ext cx="165062" cy="166573"/>
          </a:xfrm>
          <a:custGeom>
            <a:avLst/>
            <a:gdLst/>
            <a:ahLst/>
            <a:cxnLst/>
            <a:rect l="l" t="t" r="r" b="b"/>
            <a:pathLst>
              <a:path w="6879" h="6942" extrusionOk="0">
                <a:moveTo>
                  <a:pt x="2612" y="0"/>
                </a:moveTo>
                <a:lnTo>
                  <a:pt x="2612" y="2675"/>
                </a:lnTo>
                <a:lnTo>
                  <a:pt x="1" y="2675"/>
                </a:lnTo>
                <a:lnTo>
                  <a:pt x="1" y="4267"/>
                </a:lnTo>
                <a:lnTo>
                  <a:pt x="2612" y="4267"/>
                </a:lnTo>
                <a:lnTo>
                  <a:pt x="2612" y="6942"/>
                </a:lnTo>
                <a:lnTo>
                  <a:pt x="4204" y="6942"/>
                </a:lnTo>
                <a:lnTo>
                  <a:pt x="4204" y="4267"/>
                </a:lnTo>
                <a:lnTo>
                  <a:pt x="6879" y="4267"/>
                </a:lnTo>
                <a:lnTo>
                  <a:pt x="6879" y="2675"/>
                </a:lnTo>
                <a:lnTo>
                  <a:pt x="4204" y="2675"/>
                </a:lnTo>
                <a:lnTo>
                  <a:pt x="4204" y="0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2"/>
          <p:cNvSpPr/>
          <p:nvPr/>
        </p:nvSpPr>
        <p:spPr>
          <a:xfrm>
            <a:off x="-488898" y="1446198"/>
            <a:ext cx="145194" cy="145194"/>
          </a:xfrm>
          <a:custGeom>
            <a:avLst/>
            <a:gdLst/>
            <a:ahLst/>
            <a:cxnLst/>
            <a:rect l="l" t="t" r="r" b="b"/>
            <a:pathLst>
              <a:path w="6051" h="6051" extrusionOk="0">
                <a:moveTo>
                  <a:pt x="1146" y="1"/>
                </a:moveTo>
                <a:lnTo>
                  <a:pt x="0" y="1147"/>
                </a:lnTo>
                <a:lnTo>
                  <a:pt x="1911" y="3057"/>
                </a:lnTo>
                <a:lnTo>
                  <a:pt x="0" y="4904"/>
                </a:lnTo>
                <a:lnTo>
                  <a:pt x="1146" y="6051"/>
                </a:lnTo>
                <a:lnTo>
                  <a:pt x="3057" y="4140"/>
                </a:lnTo>
                <a:lnTo>
                  <a:pt x="4904" y="6051"/>
                </a:lnTo>
                <a:lnTo>
                  <a:pt x="6050" y="4904"/>
                </a:lnTo>
                <a:lnTo>
                  <a:pt x="4140" y="3057"/>
                </a:lnTo>
                <a:lnTo>
                  <a:pt x="6050" y="1147"/>
                </a:lnTo>
                <a:lnTo>
                  <a:pt x="4904" y="1"/>
                </a:lnTo>
                <a:lnTo>
                  <a:pt x="3057" y="1911"/>
                </a:lnTo>
                <a:lnTo>
                  <a:pt x="1146" y="1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2"/>
          <p:cNvSpPr/>
          <p:nvPr/>
        </p:nvSpPr>
        <p:spPr>
          <a:xfrm>
            <a:off x="3936452" y="266508"/>
            <a:ext cx="143682" cy="145194"/>
          </a:xfrm>
          <a:custGeom>
            <a:avLst/>
            <a:gdLst/>
            <a:ahLst/>
            <a:cxnLst/>
            <a:rect l="l" t="t" r="r" b="b"/>
            <a:pathLst>
              <a:path w="5988" h="6051" extrusionOk="0">
                <a:moveTo>
                  <a:pt x="1084" y="1"/>
                </a:moveTo>
                <a:lnTo>
                  <a:pt x="1" y="1147"/>
                </a:lnTo>
                <a:lnTo>
                  <a:pt x="1848" y="3057"/>
                </a:lnTo>
                <a:lnTo>
                  <a:pt x="1" y="4904"/>
                </a:lnTo>
                <a:lnTo>
                  <a:pt x="1084" y="6051"/>
                </a:lnTo>
                <a:lnTo>
                  <a:pt x="2994" y="4140"/>
                </a:lnTo>
                <a:lnTo>
                  <a:pt x="4905" y="6051"/>
                </a:lnTo>
                <a:lnTo>
                  <a:pt x="5987" y="4904"/>
                </a:lnTo>
                <a:lnTo>
                  <a:pt x="4140" y="3057"/>
                </a:lnTo>
                <a:lnTo>
                  <a:pt x="5987" y="1147"/>
                </a:lnTo>
                <a:lnTo>
                  <a:pt x="4905" y="1"/>
                </a:lnTo>
                <a:lnTo>
                  <a:pt x="2994" y="1911"/>
                </a:lnTo>
                <a:lnTo>
                  <a:pt x="108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2"/>
          <p:cNvSpPr/>
          <p:nvPr/>
        </p:nvSpPr>
        <p:spPr>
          <a:xfrm>
            <a:off x="-1092516" y="2699241"/>
            <a:ext cx="165062" cy="166573"/>
          </a:xfrm>
          <a:custGeom>
            <a:avLst/>
            <a:gdLst/>
            <a:ahLst/>
            <a:cxnLst/>
            <a:rect l="l" t="t" r="r" b="b"/>
            <a:pathLst>
              <a:path w="6879" h="6942" extrusionOk="0">
                <a:moveTo>
                  <a:pt x="2612" y="0"/>
                </a:moveTo>
                <a:lnTo>
                  <a:pt x="2612" y="2675"/>
                </a:lnTo>
                <a:lnTo>
                  <a:pt x="1" y="2675"/>
                </a:lnTo>
                <a:lnTo>
                  <a:pt x="1" y="4267"/>
                </a:lnTo>
                <a:lnTo>
                  <a:pt x="2612" y="4267"/>
                </a:lnTo>
                <a:lnTo>
                  <a:pt x="2612" y="6942"/>
                </a:lnTo>
                <a:lnTo>
                  <a:pt x="4204" y="6942"/>
                </a:lnTo>
                <a:lnTo>
                  <a:pt x="4204" y="4267"/>
                </a:lnTo>
                <a:lnTo>
                  <a:pt x="6879" y="4267"/>
                </a:lnTo>
                <a:lnTo>
                  <a:pt x="6879" y="2675"/>
                </a:lnTo>
                <a:lnTo>
                  <a:pt x="4204" y="2675"/>
                </a:lnTo>
                <a:lnTo>
                  <a:pt x="4204" y="0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2"/>
          <p:cNvSpPr/>
          <p:nvPr/>
        </p:nvSpPr>
        <p:spPr>
          <a:xfrm>
            <a:off x="169693" y="1435496"/>
            <a:ext cx="165062" cy="166597"/>
          </a:xfrm>
          <a:custGeom>
            <a:avLst/>
            <a:gdLst/>
            <a:ahLst/>
            <a:cxnLst/>
            <a:rect l="l" t="t" r="r" b="b"/>
            <a:pathLst>
              <a:path w="6879" h="6943" extrusionOk="0">
                <a:moveTo>
                  <a:pt x="2612" y="1"/>
                </a:moveTo>
                <a:lnTo>
                  <a:pt x="2612" y="2676"/>
                </a:lnTo>
                <a:lnTo>
                  <a:pt x="1" y="2676"/>
                </a:lnTo>
                <a:lnTo>
                  <a:pt x="1" y="4268"/>
                </a:lnTo>
                <a:lnTo>
                  <a:pt x="2612" y="4268"/>
                </a:lnTo>
                <a:lnTo>
                  <a:pt x="2612" y="6942"/>
                </a:lnTo>
                <a:lnTo>
                  <a:pt x="4204" y="6942"/>
                </a:lnTo>
                <a:lnTo>
                  <a:pt x="4204" y="4268"/>
                </a:lnTo>
                <a:lnTo>
                  <a:pt x="6879" y="4268"/>
                </a:lnTo>
                <a:lnTo>
                  <a:pt x="6879" y="2676"/>
                </a:lnTo>
                <a:lnTo>
                  <a:pt x="4204" y="2676"/>
                </a:lnTo>
                <a:lnTo>
                  <a:pt x="420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2"/>
          <p:cNvSpPr/>
          <p:nvPr/>
        </p:nvSpPr>
        <p:spPr>
          <a:xfrm>
            <a:off x="849711" y="1453829"/>
            <a:ext cx="1453233" cy="129933"/>
          </a:xfrm>
          <a:custGeom>
            <a:avLst/>
            <a:gdLst/>
            <a:ahLst/>
            <a:cxnLst/>
            <a:rect l="l" t="t" r="r" b="b"/>
            <a:pathLst>
              <a:path w="60564" h="5415" extrusionOk="0">
                <a:moveTo>
                  <a:pt x="55851" y="1"/>
                </a:moveTo>
                <a:lnTo>
                  <a:pt x="55851" y="1912"/>
                </a:lnTo>
                <a:lnTo>
                  <a:pt x="1083" y="1912"/>
                </a:lnTo>
                <a:cubicBezTo>
                  <a:pt x="0" y="1912"/>
                  <a:pt x="0" y="3504"/>
                  <a:pt x="1083" y="3504"/>
                </a:cubicBezTo>
                <a:lnTo>
                  <a:pt x="55851" y="3504"/>
                </a:lnTo>
                <a:lnTo>
                  <a:pt x="55851" y="5414"/>
                </a:lnTo>
                <a:lnTo>
                  <a:pt x="60564" y="2676"/>
                </a:lnTo>
                <a:lnTo>
                  <a:pt x="55851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2"/>
          <p:cNvSpPr/>
          <p:nvPr/>
        </p:nvSpPr>
        <p:spPr>
          <a:xfrm>
            <a:off x="-848007" y="158003"/>
            <a:ext cx="2017116" cy="591405"/>
          </a:xfrm>
          <a:custGeom>
            <a:avLst/>
            <a:gdLst/>
            <a:ahLst/>
            <a:cxnLst/>
            <a:rect l="l" t="t" r="r" b="b"/>
            <a:pathLst>
              <a:path w="84064" h="24647" extrusionOk="0">
                <a:moveTo>
                  <a:pt x="23563" y="1"/>
                </a:moveTo>
                <a:lnTo>
                  <a:pt x="23563" y="2357"/>
                </a:lnTo>
                <a:lnTo>
                  <a:pt x="7897" y="2357"/>
                </a:lnTo>
                <a:cubicBezTo>
                  <a:pt x="3503" y="2357"/>
                  <a:pt x="0" y="5860"/>
                  <a:pt x="0" y="10254"/>
                </a:cubicBezTo>
                <a:lnTo>
                  <a:pt x="0" y="23882"/>
                </a:lnTo>
                <a:cubicBezTo>
                  <a:pt x="0" y="24265"/>
                  <a:pt x="383" y="24647"/>
                  <a:pt x="828" y="24647"/>
                </a:cubicBezTo>
                <a:cubicBezTo>
                  <a:pt x="1274" y="24647"/>
                  <a:pt x="1593" y="24265"/>
                  <a:pt x="1593" y="23882"/>
                </a:cubicBezTo>
                <a:lnTo>
                  <a:pt x="1593" y="10190"/>
                </a:lnTo>
                <a:cubicBezTo>
                  <a:pt x="1593" y="6751"/>
                  <a:pt x="4395" y="3949"/>
                  <a:pt x="7897" y="3949"/>
                </a:cubicBezTo>
                <a:lnTo>
                  <a:pt x="23563" y="3949"/>
                </a:lnTo>
                <a:lnTo>
                  <a:pt x="23563" y="6369"/>
                </a:lnTo>
                <a:lnTo>
                  <a:pt x="29868" y="6369"/>
                </a:lnTo>
                <a:lnTo>
                  <a:pt x="29868" y="3949"/>
                </a:lnTo>
                <a:lnTo>
                  <a:pt x="79414" y="3949"/>
                </a:lnTo>
                <a:lnTo>
                  <a:pt x="79414" y="5860"/>
                </a:lnTo>
                <a:lnTo>
                  <a:pt x="84063" y="3185"/>
                </a:lnTo>
                <a:lnTo>
                  <a:pt x="79414" y="447"/>
                </a:lnTo>
                <a:lnTo>
                  <a:pt x="79414" y="2357"/>
                </a:lnTo>
                <a:lnTo>
                  <a:pt x="29868" y="2357"/>
                </a:lnTo>
                <a:lnTo>
                  <a:pt x="2986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2"/>
          <p:cNvSpPr/>
          <p:nvPr/>
        </p:nvSpPr>
        <p:spPr>
          <a:xfrm>
            <a:off x="3445946" y="532397"/>
            <a:ext cx="809903" cy="1066626"/>
          </a:xfrm>
          <a:custGeom>
            <a:avLst/>
            <a:gdLst/>
            <a:ahLst/>
            <a:cxnLst/>
            <a:rect l="l" t="t" r="r" b="b"/>
            <a:pathLst>
              <a:path w="33753" h="44452" extrusionOk="0">
                <a:moveTo>
                  <a:pt x="0" y="1"/>
                </a:moveTo>
                <a:lnTo>
                  <a:pt x="0" y="6305"/>
                </a:lnTo>
                <a:lnTo>
                  <a:pt x="6305" y="6305"/>
                </a:lnTo>
                <a:lnTo>
                  <a:pt x="6305" y="3885"/>
                </a:lnTo>
                <a:lnTo>
                  <a:pt x="24264" y="3885"/>
                </a:lnTo>
                <a:cubicBezTo>
                  <a:pt x="27576" y="3885"/>
                  <a:pt x="30250" y="6560"/>
                  <a:pt x="30314" y="9935"/>
                </a:cubicBezTo>
                <a:lnTo>
                  <a:pt x="30314" y="39803"/>
                </a:lnTo>
                <a:lnTo>
                  <a:pt x="28403" y="39803"/>
                </a:lnTo>
                <a:lnTo>
                  <a:pt x="31078" y="44452"/>
                </a:lnTo>
                <a:lnTo>
                  <a:pt x="33753" y="39803"/>
                </a:lnTo>
                <a:lnTo>
                  <a:pt x="31906" y="39803"/>
                </a:lnTo>
                <a:lnTo>
                  <a:pt x="31906" y="9935"/>
                </a:lnTo>
                <a:cubicBezTo>
                  <a:pt x="31842" y="5796"/>
                  <a:pt x="28467" y="2357"/>
                  <a:pt x="24264" y="2357"/>
                </a:cubicBezTo>
                <a:lnTo>
                  <a:pt x="6305" y="2357"/>
                </a:lnTo>
                <a:lnTo>
                  <a:pt x="630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2"/>
          <p:cNvSpPr/>
          <p:nvPr/>
        </p:nvSpPr>
        <p:spPr>
          <a:xfrm>
            <a:off x="-1256018" y="481959"/>
            <a:ext cx="129909" cy="302217"/>
          </a:xfrm>
          <a:custGeom>
            <a:avLst/>
            <a:gdLst/>
            <a:ahLst/>
            <a:cxnLst/>
            <a:rect l="l" t="t" r="r" b="b"/>
            <a:pathLst>
              <a:path w="5414" h="12595" extrusionOk="0">
                <a:moveTo>
                  <a:pt x="2676" y="1"/>
                </a:moveTo>
                <a:lnTo>
                  <a:pt x="1" y="4714"/>
                </a:lnTo>
                <a:lnTo>
                  <a:pt x="1911" y="4714"/>
                </a:lnTo>
                <a:lnTo>
                  <a:pt x="1911" y="11783"/>
                </a:lnTo>
                <a:cubicBezTo>
                  <a:pt x="1911" y="12324"/>
                  <a:pt x="2309" y="12594"/>
                  <a:pt x="2707" y="12594"/>
                </a:cubicBezTo>
                <a:cubicBezTo>
                  <a:pt x="3105" y="12594"/>
                  <a:pt x="3503" y="12324"/>
                  <a:pt x="3503" y="11783"/>
                </a:cubicBezTo>
                <a:lnTo>
                  <a:pt x="3503" y="4714"/>
                </a:lnTo>
                <a:lnTo>
                  <a:pt x="5414" y="4714"/>
                </a:lnTo>
                <a:lnTo>
                  <a:pt x="2676" y="1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2"/>
          <p:cNvSpPr/>
          <p:nvPr/>
        </p:nvSpPr>
        <p:spPr>
          <a:xfrm>
            <a:off x="-432366" y="3597758"/>
            <a:ext cx="129909" cy="302577"/>
          </a:xfrm>
          <a:custGeom>
            <a:avLst/>
            <a:gdLst/>
            <a:ahLst/>
            <a:cxnLst/>
            <a:rect l="l" t="t" r="r" b="b"/>
            <a:pathLst>
              <a:path w="5414" h="12610" extrusionOk="0">
                <a:moveTo>
                  <a:pt x="2739" y="1"/>
                </a:moveTo>
                <a:cubicBezTo>
                  <a:pt x="2293" y="1"/>
                  <a:pt x="1911" y="383"/>
                  <a:pt x="1911" y="828"/>
                </a:cubicBezTo>
                <a:lnTo>
                  <a:pt x="1911" y="7897"/>
                </a:lnTo>
                <a:lnTo>
                  <a:pt x="0" y="7897"/>
                </a:lnTo>
                <a:lnTo>
                  <a:pt x="2739" y="12610"/>
                </a:lnTo>
                <a:lnTo>
                  <a:pt x="5414" y="7897"/>
                </a:lnTo>
                <a:lnTo>
                  <a:pt x="3503" y="7897"/>
                </a:lnTo>
                <a:lnTo>
                  <a:pt x="3503" y="828"/>
                </a:lnTo>
                <a:cubicBezTo>
                  <a:pt x="3503" y="383"/>
                  <a:pt x="3121" y="1"/>
                  <a:pt x="2739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2"/>
          <p:cNvSpPr/>
          <p:nvPr/>
        </p:nvSpPr>
        <p:spPr>
          <a:xfrm>
            <a:off x="-1074160" y="481959"/>
            <a:ext cx="128373" cy="302217"/>
          </a:xfrm>
          <a:custGeom>
            <a:avLst/>
            <a:gdLst/>
            <a:ahLst/>
            <a:cxnLst/>
            <a:rect l="l" t="t" r="r" b="b"/>
            <a:pathLst>
              <a:path w="5350" h="12595" extrusionOk="0">
                <a:moveTo>
                  <a:pt x="2675" y="1"/>
                </a:moveTo>
                <a:lnTo>
                  <a:pt x="0" y="4714"/>
                </a:lnTo>
                <a:lnTo>
                  <a:pt x="1911" y="4714"/>
                </a:lnTo>
                <a:lnTo>
                  <a:pt x="1847" y="11783"/>
                </a:lnTo>
                <a:cubicBezTo>
                  <a:pt x="1847" y="12324"/>
                  <a:pt x="2245" y="12594"/>
                  <a:pt x="2643" y="12594"/>
                </a:cubicBezTo>
                <a:cubicBezTo>
                  <a:pt x="3041" y="12594"/>
                  <a:pt x="3439" y="12324"/>
                  <a:pt x="3439" y="11783"/>
                </a:cubicBezTo>
                <a:lnTo>
                  <a:pt x="3439" y="4714"/>
                </a:lnTo>
                <a:lnTo>
                  <a:pt x="5350" y="4714"/>
                </a:lnTo>
                <a:lnTo>
                  <a:pt x="2675" y="1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2"/>
          <p:cNvSpPr/>
          <p:nvPr/>
        </p:nvSpPr>
        <p:spPr>
          <a:xfrm>
            <a:off x="-432366" y="1941311"/>
            <a:ext cx="129909" cy="1601450"/>
          </a:xfrm>
          <a:custGeom>
            <a:avLst/>
            <a:gdLst/>
            <a:ahLst/>
            <a:cxnLst/>
            <a:rect l="l" t="t" r="r" b="b"/>
            <a:pathLst>
              <a:path w="5414" h="66741" extrusionOk="0">
                <a:moveTo>
                  <a:pt x="2739" y="0"/>
                </a:moveTo>
                <a:lnTo>
                  <a:pt x="0" y="4649"/>
                </a:lnTo>
                <a:lnTo>
                  <a:pt x="1911" y="4649"/>
                </a:lnTo>
                <a:lnTo>
                  <a:pt x="1911" y="65977"/>
                </a:lnTo>
                <a:cubicBezTo>
                  <a:pt x="1911" y="66486"/>
                  <a:pt x="2309" y="66741"/>
                  <a:pt x="2707" y="66741"/>
                </a:cubicBezTo>
                <a:cubicBezTo>
                  <a:pt x="3105" y="66741"/>
                  <a:pt x="3503" y="66486"/>
                  <a:pt x="3503" y="65977"/>
                </a:cubicBezTo>
                <a:lnTo>
                  <a:pt x="3503" y="4649"/>
                </a:lnTo>
                <a:lnTo>
                  <a:pt x="5414" y="4649"/>
                </a:lnTo>
                <a:lnTo>
                  <a:pt x="2739" y="0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2"/>
          <p:cNvSpPr/>
          <p:nvPr/>
        </p:nvSpPr>
        <p:spPr>
          <a:xfrm>
            <a:off x="3209091" y="4536010"/>
            <a:ext cx="1005510" cy="152824"/>
          </a:xfrm>
          <a:custGeom>
            <a:avLst/>
            <a:gdLst/>
            <a:ahLst/>
            <a:cxnLst/>
            <a:rect l="l" t="t" r="r" b="b"/>
            <a:pathLst>
              <a:path w="41905" h="6369" extrusionOk="0">
                <a:moveTo>
                  <a:pt x="25092" y="1"/>
                </a:moveTo>
                <a:lnTo>
                  <a:pt x="25092" y="2357"/>
                </a:lnTo>
                <a:lnTo>
                  <a:pt x="1019" y="2357"/>
                </a:lnTo>
                <a:cubicBezTo>
                  <a:pt x="0" y="2357"/>
                  <a:pt x="0" y="3949"/>
                  <a:pt x="1019" y="3949"/>
                </a:cubicBezTo>
                <a:lnTo>
                  <a:pt x="25092" y="3949"/>
                </a:lnTo>
                <a:lnTo>
                  <a:pt x="25092" y="6369"/>
                </a:lnTo>
                <a:lnTo>
                  <a:pt x="31397" y="6369"/>
                </a:lnTo>
                <a:lnTo>
                  <a:pt x="31397" y="3949"/>
                </a:lnTo>
                <a:lnTo>
                  <a:pt x="37256" y="3949"/>
                </a:lnTo>
                <a:lnTo>
                  <a:pt x="37256" y="5859"/>
                </a:lnTo>
                <a:lnTo>
                  <a:pt x="41904" y="3185"/>
                </a:lnTo>
                <a:lnTo>
                  <a:pt x="37256" y="446"/>
                </a:lnTo>
                <a:lnTo>
                  <a:pt x="37256" y="2357"/>
                </a:lnTo>
                <a:lnTo>
                  <a:pt x="31397" y="2357"/>
                </a:lnTo>
                <a:lnTo>
                  <a:pt x="3139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2"/>
          <p:cNvSpPr/>
          <p:nvPr/>
        </p:nvSpPr>
        <p:spPr>
          <a:xfrm>
            <a:off x="168637" y="4665895"/>
            <a:ext cx="1180770" cy="378017"/>
          </a:xfrm>
          <a:custGeom>
            <a:avLst/>
            <a:gdLst/>
            <a:ahLst/>
            <a:cxnLst/>
            <a:rect l="l" t="t" r="r" b="b"/>
            <a:pathLst>
              <a:path w="49209" h="15754" extrusionOk="0">
                <a:moveTo>
                  <a:pt x="46534" y="1"/>
                </a:moveTo>
                <a:lnTo>
                  <a:pt x="43796" y="4650"/>
                </a:lnTo>
                <a:lnTo>
                  <a:pt x="45706" y="4650"/>
                </a:lnTo>
                <a:lnTo>
                  <a:pt x="45706" y="8725"/>
                </a:lnTo>
                <a:cubicBezTo>
                  <a:pt x="45706" y="10381"/>
                  <a:pt x="44369" y="11719"/>
                  <a:pt x="42713" y="11719"/>
                </a:cubicBezTo>
                <a:lnTo>
                  <a:pt x="32651" y="11719"/>
                </a:lnTo>
                <a:lnTo>
                  <a:pt x="32651" y="9235"/>
                </a:lnTo>
                <a:lnTo>
                  <a:pt x="26346" y="9235"/>
                </a:lnTo>
                <a:lnTo>
                  <a:pt x="26346" y="11719"/>
                </a:lnTo>
                <a:lnTo>
                  <a:pt x="6859" y="11719"/>
                </a:lnTo>
                <a:cubicBezTo>
                  <a:pt x="6497" y="9847"/>
                  <a:pt x="5018" y="8948"/>
                  <a:pt x="3536" y="8948"/>
                </a:cubicBezTo>
                <a:cubicBezTo>
                  <a:pt x="1892" y="8948"/>
                  <a:pt x="243" y="10054"/>
                  <a:pt x="109" y="12164"/>
                </a:cubicBezTo>
                <a:cubicBezTo>
                  <a:pt x="0" y="14441"/>
                  <a:pt x="1778" y="15754"/>
                  <a:pt x="3558" y="15754"/>
                </a:cubicBezTo>
                <a:cubicBezTo>
                  <a:pt x="4915" y="15754"/>
                  <a:pt x="6272" y="14991"/>
                  <a:pt x="6795" y="13311"/>
                </a:cubicBezTo>
                <a:lnTo>
                  <a:pt x="26346" y="13311"/>
                </a:lnTo>
                <a:lnTo>
                  <a:pt x="26346" y="15540"/>
                </a:lnTo>
                <a:lnTo>
                  <a:pt x="32651" y="15540"/>
                </a:lnTo>
                <a:lnTo>
                  <a:pt x="32651" y="13311"/>
                </a:lnTo>
                <a:lnTo>
                  <a:pt x="42650" y="13311"/>
                </a:lnTo>
                <a:cubicBezTo>
                  <a:pt x="45261" y="13311"/>
                  <a:pt x="47298" y="11273"/>
                  <a:pt x="47298" y="8725"/>
                </a:cubicBezTo>
                <a:lnTo>
                  <a:pt x="47298" y="4650"/>
                </a:lnTo>
                <a:lnTo>
                  <a:pt x="49209" y="4650"/>
                </a:lnTo>
                <a:lnTo>
                  <a:pt x="4653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2"/>
          <p:cNvSpPr/>
          <p:nvPr/>
        </p:nvSpPr>
        <p:spPr>
          <a:xfrm>
            <a:off x="-1356869" y="2564773"/>
            <a:ext cx="189513" cy="161270"/>
          </a:xfrm>
          <a:custGeom>
            <a:avLst/>
            <a:gdLst/>
            <a:ahLst/>
            <a:cxnLst/>
            <a:rect l="l" t="t" r="r" b="b"/>
            <a:pathLst>
              <a:path w="7898" h="6721" extrusionOk="0">
                <a:moveTo>
                  <a:pt x="4522" y="0"/>
                </a:moveTo>
                <a:cubicBezTo>
                  <a:pt x="1465" y="0"/>
                  <a:pt x="1" y="3630"/>
                  <a:pt x="2102" y="5732"/>
                </a:cubicBezTo>
                <a:cubicBezTo>
                  <a:pt x="2805" y="6414"/>
                  <a:pt x="3663" y="6721"/>
                  <a:pt x="4501" y="6721"/>
                </a:cubicBezTo>
                <a:cubicBezTo>
                  <a:pt x="6242" y="6721"/>
                  <a:pt x="7897" y="5396"/>
                  <a:pt x="7897" y="3375"/>
                </a:cubicBezTo>
                <a:cubicBezTo>
                  <a:pt x="7897" y="1465"/>
                  <a:pt x="6369" y="0"/>
                  <a:pt x="4522" y="0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2"/>
          <p:cNvSpPr/>
          <p:nvPr/>
        </p:nvSpPr>
        <p:spPr>
          <a:xfrm>
            <a:off x="-1317134" y="1615819"/>
            <a:ext cx="594452" cy="129909"/>
          </a:xfrm>
          <a:custGeom>
            <a:avLst/>
            <a:gdLst/>
            <a:ahLst/>
            <a:cxnLst/>
            <a:rect l="l" t="t" r="r" b="b"/>
            <a:pathLst>
              <a:path w="24774" h="5414" extrusionOk="0">
                <a:moveTo>
                  <a:pt x="4713" y="0"/>
                </a:moveTo>
                <a:lnTo>
                  <a:pt x="0" y="2739"/>
                </a:lnTo>
                <a:lnTo>
                  <a:pt x="4713" y="5414"/>
                </a:lnTo>
                <a:lnTo>
                  <a:pt x="4713" y="3503"/>
                </a:lnTo>
                <a:lnTo>
                  <a:pt x="23946" y="3503"/>
                </a:lnTo>
                <a:cubicBezTo>
                  <a:pt x="24391" y="3503"/>
                  <a:pt x="24774" y="3185"/>
                  <a:pt x="24774" y="2739"/>
                </a:cubicBezTo>
                <a:cubicBezTo>
                  <a:pt x="24774" y="2293"/>
                  <a:pt x="24391" y="1911"/>
                  <a:pt x="23946" y="1911"/>
                </a:cubicBezTo>
                <a:lnTo>
                  <a:pt x="4713" y="1911"/>
                </a:lnTo>
                <a:lnTo>
                  <a:pt x="4713" y="0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2"/>
          <p:cNvSpPr/>
          <p:nvPr/>
        </p:nvSpPr>
        <p:spPr>
          <a:xfrm>
            <a:off x="3688919" y="3380771"/>
            <a:ext cx="169645" cy="437069"/>
          </a:xfrm>
          <a:custGeom>
            <a:avLst/>
            <a:gdLst/>
            <a:ahLst/>
            <a:cxnLst/>
            <a:rect l="l" t="t" r="r" b="b"/>
            <a:pathLst>
              <a:path w="7070" h="18215" extrusionOk="0">
                <a:moveTo>
                  <a:pt x="0" y="0"/>
                </a:moveTo>
                <a:cubicBezTo>
                  <a:pt x="0" y="2866"/>
                  <a:pt x="1911" y="4777"/>
                  <a:pt x="3503" y="6305"/>
                </a:cubicBezTo>
                <a:cubicBezTo>
                  <a:pt x="4522" y="7324"/>
                  <a:pt x="5413" y="8279"/>
                  <a:pt x="5541" y="9107"/>
                </a:cubicBezTo>
                <a:cubicBezTo>
                  <a:pt x="5413" y="9935"/>
                  <a:pt x="4522" y="10890"/>
                  <a:pt x="3503" y="11846"/>
                </a:cubicBezTo>
                <a:cubicBezTo>
                  <a:pt x="1911" y="13438"/>
                  <a:pt x="0" y="15348"/>
                  <a:pt x="0" y="18214"/>
                </a:cubicBezTo>
                <a:lnTo>
                  <a:pt x="1592" y="18214"/>
                </a:lnTo>
                <a:cubicBezTo>
                  <a:pt x="1592" y="16049"/>
                  <a:pt x="3121" y="14520"/>
                  <a:pt x="4585" y="13056"/>
                </a:cubicBezTo>
                <a:cubicBezTo>
                  <a:pt x="5859" y="11846"/>
                  <a:pt x="7005" y="10636"/>
                  <a:pt x="7069" y="9235"/>
                </a:cubicBezTo>
                <a:lnTo>
                  <a:pt x="7069" y="9107"/>
                </a:lnTo>
                <a:lnTo>
                  <a:pt x="7069" y="9044"/>
                </a:lnTo>
                <a:cubicBezTo>
                  <a:pt x="7005" y="7579"/>
                  <a:pt x="5859" y="6433"/>
                  <a:pt x="4585" y="5223"/>
                </a:cubicBezTo>
                <a:cubicBezTo>
                  <a:pt x="3121" y="3694"/>
                  <a:pt x="1592" y="2166"/>
                  <a:pt x="159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2"/>
          <p:cNvSpPr/>
          <p:nvPr/>
        </p:nvSpPr>
        <p:spPr>
          <a:xfrm>
            <a:off x="3875336" y="3379235"/>
            <a:ext cx="171180" cy="438605"/>
          </a:xfrm>
          <a:custGeom>
            <a:avLst/>
            <a:gdLst/>
            <a:ahLst/>
            <a:cxnLst/>
            <a:rect l="l" t="t" r="r" b="b"/>
            <a:pathLst>
              <a:path w="7134" h="18279" extrusionOk="0">
                <a:moveTo>
                  <a:pt x="5541" y="1"/>
                </a:moveTo>
                <a:cubicBezTo>
                  <a:pt x="5541" y="2230"/>
                  <a:pt x="4013" y="3758"/>
                  <a:pt x="2484" y="5223"/>
                </a:cubicBezTo>
                <a:cubicBezTo>
                  <a:pt x="1274" y="6433"/>
                  <a:pt x="128" y="7643"/>
                  <a:pt x="1" y="9044"/>
                </a:cubicBezTo>
                <a:lnTo>
                  <a:pt x="1" y="9171"/>
                </a:lnTo>
                <a:lnTo>
                  <a:pt x="1" y="9235"/>
                </a:lnTo>
                <a:cubicBezTo>
                  <a:pt x="128" y="10700"/>
                  <a:pt x="1274" y="11846"/>
                  <a:pt x="2484" y="13056"/>
                </a:cubicBezTo>
                <a:cubicBezTo>
                  <a:pt x="4013" y="14521"/>
                  <a:pt x="5541" y="16113"/>
                  <a:pt x="5541" y="18278"/>
                </a:cubicBezTo>
                <a:lnTo>
                  <a:pt x="7133" y="18278"/>
                </a:lnTo>
                <a:cubicBezTo>
                  <a:pt x="7133" y="15412"/>
                  <a:pt x="5159" y="13502"/>
                  <a:pt x="3631" y="11910"/>
                </a:cubicBezTo>
                <a:cubicBezTo>
                  <a:pt x="2612" y="10891"/>
                  <a:pt x="1656" y="9935"/>
                  <a:pt x="1593" y="9108"/>
                </a:cubicBezTo>
                <a:cubicBezTo>
                  <a:pt x="1656" y="8280"/>
                  <a:pt x="2612" y="7388"/>
                  <a:pt x="3631" y="6369"/>
                </a:cubicBezTo>
                <a:cubicBezTo>
                  <a:pt x="5223" y="4777"/>
                  <a:pt x="7133" y="2867"/>
                  <a:pt x="71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2"/>
          <p:cNvSpPr/>
          <p:nvPr/>
        </p:nvSpPr>
        <p:spPr>
          <a:xfrm>
            <a:off x="3779068" y="3467873"/>
            <a:ext cx="177275" cy="111577"/>
          </a:xfrm>
          <a:custGeom>
            <a:avLst/>
            <a:gdLst/>
            <a:ahLst/>
            <a:cxnLst/>
            <a:rect l="l" t="t" r="r" b="b"/>
            <a:pathLst>
              <a:path w="7388" h="4650" extrusionOk="0">
                <a:moveTo>
                  <a:pt x="1" y="0"/>
                </a:moveTo>
                <a:cubicBezTo>
                  <a:pt x="574" y="637"/>
                  <a:pt x="1274" y="1338"/>
                  <a:pt x="1975" y="1975"/>
                </a:cubicBezTo>
                <a:cubicBezTo>
                  <a:pt x="2548" y="2548"/>
                  <a:pt x="3057" y="3248"/>
                  <a:pt x="3439" y="4013"/>
                </a:cubicBezTo>
                <a:cubicBezTo>
                  <a:pt x="3567" y="4204"/>
                  <a:pt x="3630" y="4458"/>
                  <a:pt x="3694" y="4649"/>
                </a:cubicBezTo>
                <a:cubicBezTo>
                  <a:pt x="3694" y="4586"/>
                  <a:pt x="3758" y="4458"/>
                  <a:pt x="3758" y="4395"/>
                </a:cubicBezTo>
                <a:cubicBezTo>
                  <a:pt x="3885" y="4013"/>
                  <a:pt x="4076" y="3694"/>
                  <a:pt x="4267" y="3376"/>
                </a:cubicBezTo>
                <a:cubicBezTo>
                  <a:pt x="4713" y="2803"/>
                  <a:pt x="5159" y="2229"/>
                  <a:pt x="5668" y="1720"/>
                </a:cubicBezTo>
                <a:cubicBezTo>
                  <a:pt x="6242" y="1147"/>
                  <a:pt x="6878" y="574"/>
                  <a:pt x="73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2"/>
          <p:cNvSpPr/>
          <p:nvPr/>
        </p:nvSpPr>
        <p:spPr>
          <a:xfrm>
            <a:off x="3867706" y="3617626"/>
            <a:ext cx="24" cy="2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2"/>
          <p:cNvSpPr/>
          <p:nvPr/>
        </p:nvSpPr>
        <p:spPr>
          <a:xfrm>
            <a:off x="3650719" y="3330334"/>
            <a:ext cx="429415" cy="38224"/>
          </a:xfrm>
          <a:custGeom>
            <a:avLst/>
            <a:gdLst/>
            <a:ahLst/>
            <a:cxnLst/>
            <a:rect l="l" t="t" r="r" b="b"/>
            <a:pathLst>
              <a:path w="17896" h="1593" extrusionOk="0">
                <a:moveTo>
                  <a:pt x="0" y="1"/>
                </a:moveTo>
                <a:lnTo>
                  <a:pt x="0" y="1593"/>
                </a:lnTo>
                <a:lnTo>
                  <a:pt x="17895" y="1593"/>
                </a:lnTo>
                <a:lnTo>
                  <a:pt x="1789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2"/>
          <p:cNvSpPr/>
          <p:nvPr/>
        </p:nvSpPr>
        <p:spPr>
          <a:xfrm>
            <a:off x="3650719" y="3830030"/>
            <a:ext cx="429415" cy="38224"/>
          </a:xfrm>
          <a:custGeom>
            <a:avLst/>
            <a:gdLst/>
            <a:ahLst/>
            <a:cxnLst/>
            <a:rect l="l" t="t" r="r" b="b"/>
            <a:pathLst>
              <a:path w="17896" h="1593" extrusionOk="0">
                <a:moveTo>
                  <a:pt x="0" y="1"/>
                </a:moveTo>
                <a:lnTo>
                  <a:pt x="0" y="1593"/>
                </a:lnTo>
                <a:lnTo>
                  <a:pt x="17895" y="1593"/>
                </a:lnTo>
                <a:lnTo>
                  <a:pt x="1789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2"/>
          <p:cNvSpPr/>
          <p:nvPr/>
        </p:nvSpPr>
        <p:spPr>
          <a:xfrm>
            <a:off x="3772950" y="1883243"/>
            <a:ext cx="117647" cy="169645"/>
          </a:xfrm>
          <a:custGeom>
            <a:avLst/>
            <a:gdLst/>
            <a:ahLst/>
            <a:cxnLst/>
            <a:rect l="l" t="t" r="r" b="b"/>
            <a:pathLst>
              <a:path w="4903" h="7070" extrusionOk="0">
                <a:moveTo>
                  <a:pt x="2357" y="1274"/>
                </a:moveTo>
                <a:cubicBezTo>
                  <a:pt x="2930" y="1274"/>
                  <a:pt x="3312" y="1720"/>
                  <a:pt x="3312" y="2293"/>
                </a:cubicBezTo>
                <a:cubicBezTo>
                  <a:pt x="3312" y="2802"/>
                  <a:pt x="2930" y="3312"/>
                  <a:pt x="2357" y="3312"/>
                </a:cubicBezTo>
                <a:lnTo>
                  <a:pt x="1593" y="3312"/>
                </a:lnTo>
                <a:lnTo>
                  <a:pt x="1593" y="1274"/>
                </a:lnTo>
                <a:close/>
                <a:moveTo>
                  <a:pt x="1" y="0"/>
                </a:moveTo>
                <a:lnTo>
                  <a:pt x="1" y="7069"/>
                </a:lnTo>
                <a:lnTo>
                  <a:pt x="1593" y="7069"/>
                </a:lnTo>
                <a:lnTo>
                  <a:pt x="1593" y="4522"/>
                </a:lnTo>
                <a:lnTo>
                  <a:pt x="2675" y="4522"/>
                </a:lnTo>
                <a:cubicBezTo>
                  <a:pt x="2710" y="4524"/>
                  <a:pt x="2743" y="4524"/>
                  <a:pt x="2777" y="4524"/>
                </a:cubicBezTo>
                <a:cubicBezTo>
                  <a:pt x="3942" y="4524"/>
                  <a:pt x="4903" y="3469"/>
                  <a:pt x="4841" y="2293"/>
                </a:cubicBezTo>
                <a:cubicBezTo>
                  <a:pt x="4841" y="1019"/>
                  <a:pt x="3885" y="0"/>
                  <a:pt x="26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2"/>
          <p:cNvSpPr/>
          <p:nvPr/>
        </p:nvSpPr>
        <p:spPr>
          <a:xfrm>
            <a:off x="3905906" y="1883243"/>
            <a:ext cx="132956" cy="169645"/>
          </a:xfrm>
          <a:custGeom>
            <a:avLst/>
            <a:gdLst/>
            <a:ahLst/>
            <a:cxnLst/>
            <a:rect l="l" t="t" r="r" b="b"/>
            <a:pathLst>
              <a:path w="5541" h="7070" extrusionOk="0">
                <a:moveTo>
                  <a:pt x="0" y="0"/>
                </a:moveTo>
                <a:lnTo>
                  <a:pt x="0" y="7069"/>
                </a:lnTo>
                <a:lnTo>
                  <a:pt x="1592" y="7069"/>
                </a:lnTo>
                <a:lnTo>
                  <a:pt x="1592" y="4267"/>
                </a:lnTo>
                <a:lnTo>
                  <a:pt x="3885" y="4267"/>
                </a:lnTo>
                <a:lnTo>
                  <a:pt x="3885" y="7069"/>
                </a:lnTo>
                <a:lnTo>
                  <a:pt x="5541" y="7069"/>
                </a:lnTo>
                <a:lnTo>
                  <a:pt x="5541" y="0"/>
                </a:lnTo>
                <a:lnTo>
                  <a:pt x="3885" y="0"/>
                </a:lnTo>
                <a:lnTo>
                  <a:pt x="3885" y="2802"/>
                </a:lnTo>
                <a:lnTo>
                  <a:pt x="1592" y="2802"/>
                </a:lnTo>
                <a:lnTo>
                  <a:pt x="15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2"/>
          <p:cNvSpPr/>
          <p:nvPr/>
        </p:nvSpPr>
        <p:spPr>
          <a:xfrm>
            <a:off x="4069408" y="1883243"/>
            <a:ext cx="116160" cy="169645"/>
          </a:xfrm>
          <a:custGeom>
            <a:avLst/>
            <a:gdLst/>
            <a:ahLst/>
            <a:cxnLst/>
            <a:rect l="l" t="t" r="r" b="b"/>
            <a:pathLst>
              <a:path w="4841" h="7070" extrusionOk="0">
                <a:moveTo>
                  <a:pt x="2357" y="1274"/>
                </a:moveTo>
                <a:cubicBezTo>
                  <a:pt x="2930" y="1274"/>
                  <a:pt x="3312" y="1720"/>
                  <a:pt x="3312" y="2293"/>
                </a:cubicBezTo>
                <a:cubicBezTo>
                  <a:pt x="3312" y="2802"/>
                  <a:pt x="2930" y="3312"/>
                  <a:pt x="2357" y="3312"/>
                </a:cubicBezTo>
                <a:lnTo>
                  <a:pt x="1529" y="3312"/>
                </a:lnTo>
                <a:lnTo>
                  <a:pt x="1529" y="1274"/>
                </a:lnTo>
                <a:close/>
                <a:moveTo>
                  <a:pt x="0" y="0"/>
                </a:moveTo>
                <a:lnTo>
                  <a:pt x="0" y="7069"/>
                </a:lnTo>
                <a:lnTo>
                  <a:pt x="1529" y="7069"/>
                </a:lnTo>
                <a:lnTo>
                  <a:pt x="1529" y="4522"/>
                </a:lnTo>
                <a:lnTo>
                  <a:pt x="2612" y="4522"/>
                </a:lnTo>
                <a:cubicBezTo>
                  <a:pt x="2647" y="4524"/>
                  <a:pt x="2683" y="4524"/>
                  <a:pt x="2718" y="4524"/>
                </a:cubicBezTo>
                <a:cubicBezTo>
                  <a:pt x="3938" y="4524"/>
                  <a:pt x="4839" y="3469"/>
                  <a:pt x="4777" y="2293"/>
                </a:cubicBezTo>
                <a:cubicBezTo>
                  <a:pt x="4840" y="1083"/>
                  <a:pt x="3822" y="64"/>
                  <a:pt x="26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2"/>
          <p:cNvSpPr/>
          <p:nvPr/>
        </p:nvSpPr>
        <p:spPr>
          <a:xfrm>
            <a:off x="-522515" y="481959"/>
            <a:ext cx="88638" cy="171180"/>
          </a:xfrm>
          <a:custGeom>
            <a:avLst/>
            <a:gdLst/>
            <a:ahLst/>
            <a:cxnLst/>
            <a:rect l="l" t="t" r="r" b="b"/>
            <a:pathLst>
              <a:path w="3694" h="7134" extrusionOk="0">
                <a:moveTo>
                  <a:pt x="2102" y="1"/>
                </a:moveTo>
                <a:lnTo>
                  <a:pt x="2102" y="4268"/>
                </a:lnTo>
                <a:cubicBezTo>
                  <a:pt x="2102" y="5032"/>
                  <a:pt x="2102" y="5669"/>
                  <a:pt x="955" y="5669"/>
                </a:cubicBezTo>
                <a:cubicBezTo>
                  <a:pt x="573" y="5669"/>
                  <a:pt x="191" y="5478"/>
                  <a:pt x="0" y="5159"/>
                </a:cubicBezTo>
                <a:lnTo>
                  <a:pt x="0" y="7006"/>
                </a:lnTo>
                <a:cubicBezTo>
                  <a:pt x="319" y="7134"/>
                  <a:pt x="637" y="7134"/>
                  <a:pt x="955" y="7134"/>
                </a:cubicBezTo>
                <a:cubicBezTo>
                  <a:pt x="2675" y="7134"/>
                  <a:pt x="3694" y="6433"/>
                  <a:pt x="3694" y="4395"/>
                </a:cubicBezTo>
                <a:lnTo>
                  <a:pt x="3694" y="1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2"/>
          <p:cNvSpPr/>
          <p:nvPr/>
        </p:nvSpPr>
        <p:spPr>
          <a:xfrm>
            <a:off x="-415569" y="478912"/>
            <a:ext cx="142146" cy="175763"/>
          </a:xfrm>
          <a:custGeom>
            <a:avLst/>
            <a:gdLst/>
            <a:ahLst/>
            <a:cxnLst/>
            <a:rect l="l" t="t" r="r" b="b"/>
            <a:pathLst>
              <a:path w="5924" h="7325" extrusionOk="0">
                <a:moveTo>
                  <a:pt x="2867" y="1"/>
                </a:moveTo>
                <a:cubicBezTo>
                  <a:pt x="1593" y="1"/>
                  <a:pt x="256" y="637"/>
                  <a:pt x="256" y="2102"/>
                </a:cubicBezTo>
                <a:cubicBezTo>
                  <a:pt x="256" y="4713"/>
                  <a:pt x="4331" y="3822"/>
                  <a:pt x="4331" y="5223"/>
                </a:cubicBezTo>
                <a:cubicBezTo>
                  <a:pt x="4331" y="5860"/>
                  <a:pt x="3504" y="6051"/>
                  <a:pt x="3058" y="6051"/>
                </a:cubicBezTo>
                <a:cubicBezTo>
                  <a:pt x="3019" y="6054"/>
                  <a:pt x="2980" y="6055"/>
                  <a:pt x="2942" y="6055"/>
                </a:cubicBezTo>
                <a:cubicBezTo>
                  <a:pt x="2230" y="6055"/>
                  <a:pt x="1654" y="5505"/>
                  <a:pt x="1593" y="4841"/>
                </a:cubicBezTo>
                <a:lnTo>
                  <a:pt x="1" y="4841"/>
                </a:lnTo>
                <a:cubicBezTo>
                  <a:pt x="1" y="6496"/>
                  <a:pt x="1466" y="7324"/>
                  <a:pt x="2994" y="7324"/>
                </a:cubicBezTo>
                <a:cubicBezTo>
                  <a:pt x="4586" y="7324"/>
                  <a:pt x="5924" y="6687"/>
                  <a:pt x="5924" y="5032"/>
                </a:cubicBezTo>
                <a:cubicBezTo>
                  <a:pt x="5924" y="2357"/>
                  <a:pt x="1848" y="3249"/>
                  <a:pt x="1848" y="1975"/>
                </a:cubicBezTo>
                <a:cubicBezTo>
                  <a:pt x="1848" y="1465"/>
                  <a:pt x="2485" y="1274"/>
                  <a:pt x="2867" y="1274"/>
                </a:cubicBezTo>
                <a:cubicBezTo>
                  <a:pt x="3695" y="1274"/>
                  <a:pt x="4077" y="1529"/>
                  <a:pt x="4204" y="2230"/>
                </a:cubicBezTo>
                <a:lnTo>
                  <a:pt x="5669" y="2230"/>
                </a:lnTo>
                <a:cubicBezTo>
                  <a:pt x="5605" y="637"/>
                  <a:pt x="4331" y="1"/>
                  <a:pt x="2867" y="1"/>
                </a:cubicBez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2"/>
          <p:cNvSpPr/>
          <p:nvPr/>
        </p:nvSpPr>
        <p:spPr>
          <a:xfrm>
            <a:off x="-1214747" y="1001523"/>
            <a:ext cx="131445" cy="169645"/>
          </a:xfrm>
          <a:custGeom>
            <a:avLst/>
            <a:gdLst/>
            <a:ahLst/>
            <a:cxnLst/>
            <a:rect l="l" t="t" r="r" b="b"/>
            <a:pathLst>
              <a:path w="5478" h="7070" extrusionOk="0">
                <a:moveTo>
                  <a:pt x="0" y="1"/>
                </a:moveTo>
                <a:lnTo>
                  <a:pt x="0" y="7069"/>
                </a:lnTo>
                <a:lnTo>
                  <a:pt x="1529" y="7069"/>
                </a:lnTo>
                <a:lnTo>
                  <a:pt x="1529" y="4267"/>
                </a:lnTo>
                <a:lnTo>
                  <a:pt x="3821" y="4267"/>
                </a:lnTo>
                <a:lnTo>
                  <a:pt x="3821" y="7069"/>
                </a:lnTo>
                <a:lnTo>
                  <a:pt x="5477" y="7069"/>
                </a:lnTo>
                <a:lnTo>
                  <a:pt x="5477" y="1"/>
                </a:lnTo>
                <a:lnTo>
                  <a:pt x="3821" y="1"/>
                </a:lnTo>
                <a:lnTo>
                  <a:pt x="3821" y="2866"/>
                </a:lnTo>
                <a:lnTo>
                  <a:pt x="1529" y="2866"/>
                </a:lnTo>
                <a:lnTo>
                  <a:pt x="1529" y="1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2"/>
          <p:cNvSpPr/>
          <p:nvPr/>
        </p:nvSpPr>
        <p:spPr>
          <a:xfrm>
            <a:off x="-1066530" y="1001523"/>
            <a:ext cx="134492" cy="169645"/>
          </a:xfrm>
          <a:custGeom>
            <a:avLst/>
            <a:gdLst/>
            <a:ahLst/>
            <a:cxnLst/>
            <a:rect l="l" t="t" r="r" b="b"/>
            <a:pathLst>
              <a:path w="5605" h="7070" extrusionOk="0">
                <a:moveTo>
                  <a:pt x="1" y="1"/>
                </a:moveTo>
                <a:lnTo>
                  <a:pt x="1" y="1465"/>
                </a:lnTo>
                <a:lnTo>
                  <a:pt x="2038" y="1465"/>
                </a:lnTo>
                <a:lnTo>
                  <a:pt x="2038" y="7069"/>
                </a:lnTo>
                <a:lnTo>
                  <a:pt x="3567" y="7069"/>
                </a:lnTo>
                <a:lnTo>
                  <a:pt x="3567" y="1465"/>
                </a:lnTo>
                <a:lnTo>
                  <a:pt x="5605" y="1465"/>
                </a:lnTo>
                <a:lnTo>
                  <a:pt x="5605" y="1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2"/>
          <p:cNvSpPr/>
          <p:nvPr/>
        </p:nvSpPr>
        <p:spPr>
          <a:xfrm>
            <a:off x="-930526" y="1001523"/>
            <a:ext cx="224665" cy="169645"/>
          </a:xfrm>
          <a:custGeom>
            <a:avLst/>
            <a:gdLst/>
            <a:ahLst/>
            <a:cxnLst/>
            <a:rect l="l" t="t" r="r" b="b"/>
            <a:pathLst>
              <a:path w="9363" h="7070" extrusionOk="0">
                <a:moveTo>
                  <a:pt x="1402" y="1"/>
                </a:moveTo>
                <a:lnTo>
                  <a:pt x="0" y="7069"/>
                </a:lnTo>
                <a:lnTo>
                  <a:pt x="1720" y="7069"/>
                </a:lnTo>
                <a:lnTo>
                  <a:pt x="2548" y="2229"/>
                </a:lnTo>
                <a:lnTo>
                  <a:pt x="3949" y="7069"/>
                </a:lnTo>
                <a:lnTo>
                  <a:pt x="5477" y="7069"/>
                </a:lnTo>
                <a:lnTo>
                  <a:pt x="6815" y="2229"/>
                </a:lnTo>
                <a:lnTo>
                  <a:pt x="7643" y="7069"/>
                </a:lnTo>
                <a:lnTo>
                  <a:pt x="9362" y="7069"/>
                </a:lnTo>
                <a:lnTo>
                  <a:pt x="8025" y="1"/>
                </a:lnTo>
                <a:lnTo>
                  <a:pt x="6178" y="1"/>
                </a:lnTo>
                <a:lnTo>
                  <a:pt x="4713" y="4968"/>
                </a:lnTo>
                <a:lnTo>
                  <a:pt x="3248" y="1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2"/>
          <p:cNvSpPr/>
          <p:nvPr/>
        </p:nvSpPr>
        <p:spPr>
          <a:xfrm>
            <a:off x="-689088" y="1001523"/>
            <a:ext cx="97828" cy="169645"/>
          </a:xfrm>
          <a:custGeom>
            <a:avLst/>
            <a:gdLst/>
            <a:ahLst/>
            <a:cxnLst/>
            <a:rect l="l" t="t" r="r" b="b"/>
            <a:pathLst>
              <a:path w="4077" h="7070" extrusionOk="0">
                <a:moveTo>
                  <a:pt x="1" y="1"/>
                </a:moveTo>
                <a:lnTo>
                  <a:pt x="1" y="7069"/>
                </a:lnTo>
                <a:lnTo>
                  <a:pt x="4076" y="7069"/>
                </a:lnTo>
                <a:lnTo>
                  <a:pt x="4076" y="5668"/>
                </a:lnTo>
                <a:lnTo>
                  <a:pt x="1529" y="5668"/>
                </a:lnTo>
                <a:lnTo>
                  <a:pt x="1529" y="1"/>
                </a:lnTo>
                <a:close/>
              </a:path>
            </a:pathLst>
          </a:custGeom>
          <a:solidFill>
            <a:srgbClr val="48FF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2"/>
          <p:cNvSpPr/>
          <p:nvPr/>
        </p:nvSpPr>
        <p:spPr>
          <a:xfrm>
            <a:off x="12309" y="4484061"/>
            <a:ext cx="155896" cy="203262"/>
          </a:xfrm>
          <a:custGeom>
            <a:avLst/>
            <a:gdLst/>
            <a:ahLst/>
            <a:cxnLst/>
            <a:rect l="l" t="t" r="r" b="b"/>
            <a:pathLst>
              <a:path w="6497" h="8471" extrusionOk="0">
                <a:moveTo>
                  <a:pt x="6496" y="0"/>
                </a:moveTo>
                <a:lnTo>
                  <a:pt x="0" y="3057"/>
                </a:lnTo>
                <a:lnTo>
                  <a:pt x="0" y="5413"/>
                </a:lnTo>
                <a:lnTo>
                  <a:pt x="6496" y="8470"/>
                </a:lnTo>
                <a:lnTo>
                  <a:pt x="6496" y="6560"/>
                </a:lnTo>
                <a:lnTo>
                  <a:pt x="1402" y="4267"/>
                </a:lnTo>
                <a:lnTo>
                  <a:pt x="6496" y="1911"/>
                </a:lnTo>
                <a:lnTo>
                  <a:pt x="64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2"/>
          <p:cNvSpPr/>
          <p:nvPr/>
        </p:nvSpPr>
        <p:spPr>
          <a:xfrm>
            <a:off x="192632" y="4384722"/>
            <a:ext cx="198679" cy="365252"/>
          </a:xfrm>
          <a:custGeom>
            <a:avLst/>
            <a:gdLst/>
            <a:ahLst/>
            <a:cxnLst/>
            <a:rect l="l" t="t" r="r" b="b"/>
            <a:pathLst>
              <a:path w="8280" h="15222" extrusionOk="0">
                <a:moveTo>
                  <a:pt x="6114" y="1"/>
                </a:moveTo>
                <a:lnTo>
                  <a:pt x="0" y="15221"/>
                </a:lnTo>
                <a:lnTo>
                  <a:pt x="2165" y="15221"/>
                </a:lnTo>
                <a:lnTo>
                  <a:pt x="827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22"/>
          <p:cNvSpPr/>
          <p:nvPr/>
        </p:nvSpPr>
        <p:spPr>
          <a:xfrm>
            <a:off x="3801989" y="4086729"/>
            <a:ext cx="230760" cy="230784"/>
          </a:xfrm>
          <a:custGeom>
            <a:avLst/>
            <a:gdLst/>
            <a:ahLst/>
            <a:cxnLst/>
            <a:rect l="l" t="t" r="r" b="b"/>
            <a:pathLst>
              <a:path w="9617" h="9618" extrusionOk="0">
                <a:moveTo>
                  <a:pt x="1" y="1"/>
                </a:moveTo>
                <a:lnTo>
                  <a:pt x="1" y="9617"/>
                </a:lnTo>
                <a:lnTo>
                  <a:pt x="9617" y="9617"/>
                </a:lnTo>
                <a:lnTo>
                  <a:pt x="961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34"/>
          <p:cNvSpPr txBox="1">
            <a:spLocks noGrp="1"/>
          </p:cNvSpPr>
          <p:nvPr>
            <p:ph type="ctrTitle"/>
          </p:nvPr>
        </p:nvSpPr>
        <p:spPr>
          <a:xfrm>
            <a:off x="311700" y="644550"/>
            <a:ext cx="85206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SWOT ANALYSIS</a:t>
            </a:r>
            <a:endParaRPr dirty="0"/>
          </a:p>
        </p:txBody>
      </p:sp>
      <p:cxnSp>
        <p:nvCxnSpPr>
          <p:cNvPr id="698" name="Google Shape;698;p34"/>
          <p:cNvCxnSpPr/>
          <p:nvPr/>
        </p:nvCxnSpPr>
        <p:spPr>
          <a:xfrm>
            <a:off x="311700" y="1191700"/>
            <a:ext cx="8520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aphicFrame>
        <p:nvGraphicFramePr>
          <p:cNvPr id="2" name="Tablica 2">
            <a:extLst>
              <a:ext uri="{FF2B5EF4-FFF2-40B4-BE49-F238E27FC236}">
                <a16:creationId xmlns:a16="http://schemas.microsoft.com/office/drawing/2014/main" xmlns="" id="{D65436BF-0CAC-4A66-BB33-2826A25E4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171569"/>
              </p:ext>
            </p:extLst>
          </p:nvPr>
        </p:nvGraphicFramePr>
        <p:xfrm>
          <a:off x="1581600" y="1481960"/>
          <a:ext cx="6096000" cy="355600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377937859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1390504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</a:rPr>
                        <a:t>STRENGTHS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30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</a:rPr>
                        <a:t>WEAKNESSES</a:t>
                      </a:r>
                    </a:p>
                  </a:txBody>
                  <a:tcPr>
                    <a:solidFill>
                      <a:srgbClr val="063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7280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Competitive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prices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251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We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dont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have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physical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store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1251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176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of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kind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1251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market</a:t>
                      </a:r>
                    </a:p>
                  </a:txBody>
                  <a:tcPr>
                    <a:solidFill>
                      <a:srgbClr val="1251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6473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Fast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service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Smart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homes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are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that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popular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yet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027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bg1"/>
                          </a:solidFill>
                        </a:rPr>
                        <a:t>OPPORTUNITIES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30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bg1"/>
                          </a:solidFill>
                        </a:rPr>
                        <a:t>THREATS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3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9531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People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wanting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have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more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technology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251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Larger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companies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can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overshadow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251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654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market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will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expand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1251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competitors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1251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365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sym typeface="Arial"/>
                        </a:rPr>
                        <a:t>New </a:t>
                      </a:r>
                      <a:r>
                        <a:rPr lang="hr-HR" sz="1400" b="0" i="0" u="none" strike="noStrike" cap="none" dirty="0" err="1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sym typeface="Arial"/>
                        </a:rPr>
                        <a:t>taxation</a:t>
                      </a:r>
                      <a:r>
                        <a:rPr lang="hr-HR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sym typeface="Arial"/>
                        </a:rPr>
                        <a:t> </a:t>
                      </a:r>
                      <a:r>
                        <a:rPr lang="hr-HR" sz="1400" b="0" i="0" u="none" strike="noStrike" cap="none" dirty="0" err="1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sym typeface="Arial"/>
                        </a:rPr>
                        <a:t>policy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1251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Possibility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of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economic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crisis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1251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286167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34"/>
          <p:cNvSpPr txBox="1">
            <a:spLocks noGrp="1"/>
          </p:cNvSpPr>
          <p:nvPr>
            <p:ph type="ctrTitle"/>
          </p:nvPr>
        </p:nvSpPr>
        <p:spPr>
          <a:xfrm>
            <a:off x="311700" y="644550"/>
            <a:ext cx="85206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SWOT ANALYSIS - GOOGLE</a:t>
            </a:r>
            <a:endParaRPr dirty="0"/>
          </a:p>
        </p:txBody>
      </p:sp>
      <p:cxnSp>
        <p:nvCxnSpPr>
          <p:cNvPr id="698" name="Google Shape;698;p34"/>
          <p:cNvCxnSpPr/>
          <p:nvPr/>
        </p:nvCxnSpPr>
        <p:spPr>
          <a:xfrm>
            <a:off x="311700" y="1191700"/>
            <a:ext cx="8520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aphicFrame>
        <p:nvGraphicFramePr>
          <p:cNvPr id="2" name="Tablica 2">
            <a:extLst>
              <a:ext uri="{FF2B5EF4-FFF2-40B4-BE49-F238E27FC236}">
                <a16:creationId xmlns:a16="http://schemas.microsoft.com/office/drawing/2014/main" xmlns="" id="{D65436BF-0CAC-4A66-BB33-2826A25E4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719078"/>
              </p:ext>
            </p:extLst>
          </p:nvPr>
        </p:nvGraphicFramePr>
        <p:xfrm>
          <a:off x="1581600" y="1481960"/>
          <a:ext cx="6096000" cy="32613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377937859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1390504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</a:rPr>
                        <a:t>STRENGTHS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30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</a:rPr>
                        <a:t>WEAKNESSES</a:t>
                      </a:r>
                    </a:p>
                  </a:txBody>
                  <a:tcPr>
                    <a:solidFill>
                      <a:srgbClr val="063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7280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King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of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online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251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Privacy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policies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1251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176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Most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valuable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brand</a:t>
                      </a:r>
                    </a:p>
                  </a:txBody>
                  <a:tcPr>
                    <a:solidFill>
                      <a:srgbClr val="1251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Overdependence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on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Advertisement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1251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6473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Adaptability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Employees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Protest</a:t>
                      </a: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51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027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bg1"/>
                          </a:solidFill>
                        </a:rPr>
                        <a:t>OPPORTUNITIES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30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bg1"/>
                          </a:solidFill>
                        </a:rPr>
                        <a:t>THREATS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30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39531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Wearable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Market</a:t>
                      </a: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251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Competitors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251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654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Cloud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Storage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1251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Tension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China</a:t>
                      </a:r>
                    </a:p>
                  </a:txBody>
                  <a:tcPr>
                    <a:solidFill>
                      <a:srgbClr val="1251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3655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sym typeface="Arial"/>
                        </a:rPr>
                        <a:t>Google Glasses and Google Play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1251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Gender</a:t>
                      </a:r>
                      <a:r>
                        <a:rPr lang="hr-HR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hr-HR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Bias</a:t>
                      </a:r>
                      <a:endParaRPr lang="hr-HR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rgbClr val="1251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2861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37849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3"/>
          <p:cNvSpPr txBox="1">
            <a:spLocks noGrp="1"/>
          </p:cNvSpPr>
          <p:nvPr>
            <p:ph type="ctrTitle"/>
          </p:nvPr>
        </p:nvSpPr>
        <p:spPr>
          <a:xfrm>
            <a:off x="311700" y="644550"/>
            <a:ext cx="85206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competitors</a:t>
            </a:r>
            <a:endParaRPr dirty="0"/>
          </a:p>
        </p:txBody>
      </p:sp>
      <p:cxnSp>
        <p:nvCxnSpPr>
          <p:cNvPr id="257" name="Google Shape;257;p23"/>
          <p:cNvCxnSpPr/>
          <p:nvPr/>
        </p:nvCxnSpPr>
        <p:spPr>
          <a:xfrm>
            <a:off x="311700" y="1191700"/>
            <a:ext cx="8520600" cy="0"/>
          </a:xfrm>
          <a:prstGeom prst="straightConnector1">
            <a:avLst/>
          </a:prstGeom>
          <a:noFill/>
          <a:ln w="9525" cap="flat" cmpd="sng">
            <a:solidFill>
              <a:srgbClr val="48FFD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7" name="TekstniOkvir 36">
            <a:extLst>
              <a:ext uri="{FF2B5EF4-FFF2-40B4-BE49-F238E27FC236}">
                <a16:creationId xmlns:a16="http://schemas.microsoft.com/office/drawing/2014/main" xmlns="" id="{F168962B-172C-4B0A-AA70-C348948F2081}"/>
              </a:ext>
            </a:extLst>
          </p:cNvPr>
          <p:cNvSpPr txBox="1"/>
          <p:nvPr/>
        </p:nvSpPr>
        <p:spPr>
          <a:xfrm>
            <a:off x="311700" y="1251150"/>
            <a:ext cx="3201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Google</a:t>
            </a:r>
          </a:p>
          <a:p>
            <a:pPr>
              <a:buClr>
                <a:schemeClr val="bg1"/>
              </a:buClr>
            </a:pPr>
            <a:endParaRPr lang="hr-HR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Amazon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Sonos</a:t>
            </a:r>
            <a:endParaRPr lang="hr-HR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Ring</a:t>
            </a:r>
            <a:endParaRPr lang="hr-H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9" name="Slika 38">
            <a:extLst>
              <a:ext uri="{FF2B5EF4-FFF2-40B4-BE49-F238E27FC236}">
                <a16:creationId xmlns:a16="http://schemas.microsoft.com/office/drawing/2014/main" xmlns="" id="{E3DA63E9-0177-40C0-9A92-0E66ABF319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2388656" y="1373463"/>
            <a:ext cx="1693350" cy="1693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40" name="TekstniOkvir 39">
            <a:extLst>
              <a:ext uri="{FF2B5EF4-FFF2-40B4-BE49-F238E27FC236}">
                <a16:creationId xmlns:a16="http://schemas.microsoft.com/office/drawing/2014/main" xmlns="" id="{623157D8-0CB3-43C8-9B7E-BC7CD520A4B3}"/>
              </a:ext>
            </a:extLst>
          </p:cNvPr>
          <p:cNvSpPr txBox="1"/>
          <p:nvPr/>
        </p:nvSpPr>
        <p:spPr>
          <a:xfrm>
            <a:off x="2000250" y="5143500"/>
            <a:ext cx="51435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>
                <a:hlinkClick r:id="rId4" tooltip="https://commons.wikimedia.org/wiki/File:Google_%22G%22_Logo.svg"/>
              </a:rPr>
              <a:t>Ta fotografija</a:t>
            </a:r>
            <a:r>
              <a:rPr lang="hr-HR" sz="900"/>
              <a:t> korisnika Nepoznat autor: licenca </a:t>
            </a:r>
            <a:r>
              <a:rPr lang="hr-HR" sz="900">
                <a:hlinkClick r:id="rId5" tooltip="https://creativecommons.org/licenses/by-sa/3.0/"/>
              </a:rPr>
              <a:t>CC BY-SA</a:t>
            </a:r>
            <a:endParaRPr lang="hr-HR" sz="900"/>
          </a:p>
        </p:txBody>
      </p:sp>
      <p:pic>
        <p:nvPicPr>
          <p:cNvPr id="42" name="Slika 41">
            <a:extLst>
              <a:ext uri="{FF2B5EF4-FFF2-40B4-BE49-F238E27FC236}">
                <a16:creationId xmlns:a16="http://schemas.microsoft.com/office/drawing/2014/main" xmlns="" id="{1F1B2352-EEFB-4371-86D8-6D1E38F8DE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xmlns="" r:id="rId7"/>
              </a:ext>
            </a:extLst>
          </a:blip>
          <a:stretch>
            <a:fillRect/>
          </a:stretch>
        </p:blipFill>
        <p:spPr>
          <a:xfrm>
            <a:off x="5785519" y="3827152"/>
            <a:ext cx="1606200" cy="10065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45" name="Slika 44">
            <a:extLst>
              <a:ext uri="{FF2B5EF4-FFF2-40B4-BE49-F238E27FC236}">
                <a16:creationId xmlns:a16="http://schemas.microsoft.com/office/drawing/2014/main" xmlns="" id="{6888CC87-4EAC-4DE4-81F4-C97C931E59F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837473B0-CC2E-450A-ABE3-18F120FF3D39}">
                <a1611:picAttrSrcUrl xmlns:a1611="http://schemas.microsoft.com/office/drawing/2016/11/main" xmlns="" r:id="rId9"/>
              </a:ext>
            </a:extLst>
          </a:blip>
          <a:stretch>
            <a:fillRect/>
          </a:stretch>
        </p:blipFill>
        <p:spPr>
          <a:xfrm>
            <a:off x="527213" y="3908184"/>
            <a:ext cx="4262400" cy="8444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48" name="Slika 47">
            <a:extLst>
              <a:ext uri="{FF2B5EF4-FFF2-40B4-BE49-F238E27FC236}">
                <a16:creationId xmlns:a16="http://schemas.microsoft.com/office/drawing/2014/main" xmlns="" id="{08DED0B2-B779-41B9-8791-F26FA84B73F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837473B0-CC2E-450A-ABE3-18F120FF3D39}">
                <a1611:picAttrSrcUrl xmlns:a1611="http://schemas.microsoft.com/office/drawing/2016/11/main" xmlns="" r:id="rId11"/>
              </a:ext>
            </a:extLst>
          </a:blip>
          <a:stretch>
            <a:fillRect/>
          </a:stretch>
        </p:blipFill>
        <p:spPr>
          <a:xfrm>
            <a:off x="5187018" y="1404878"/>
            <a:ext cx="1943888" cy="19438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52643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Google Shape;1126;p40"/>
          <p:cNvSpPr txBox="1">
            <a:spLocks noGrp="1"/>
          </p:cNvSpPr>
          <p:nvPr>
            <p:ph type="ctrTitle"/>
          </p:nvPr>
        </p:nvSpPr>
        <p:spPr>
          <a:xfrm>
            <a:off x="3986575" y="1429225"/>
            <a:ext cx="35781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THANKS!</a:t>
            </a:r>
            <a:endParaRPr dirty="0"/>
          </a:p>
        </p:txBody>
      </p:sp>
      <p:sp>
        <p:nvSpPr>
          <p:cNvPr id="1127" name="Google Shape;1127;p40"/>
          <p:cNvSpPr txBox="1">
            <a:spLocks noGrp="1"/>
          </p:cNvSpPr>
          <p:nvPr>
            <p:ph type="subTitle" idx="1"/>
          </p:nvPr>
        </p:nvSpPr>
        <p:spPr>
          <a:xfrm>
            <a:off x="3986575" y="2421700"/>
            <a:ext cx="4470900" cy="187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dfmltech@gmail.com</a:t>
            </a:r>
            <a:endParaRPr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 dirty="0">
                <a:uFill>
                  <a:noFill/>
                </a:u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addyouremail@freepik.com</a:t>
            </a:r>
            <a:endParaRPr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hr-H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385 098 909 8945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128" name="Google Shape;1128;p40"/>
          <p:cNvGrpSpPr/>
          <p:nvPr/>
        </p:nvGrpSpPr>
        <p:grpSpPr>
          <a:xfrm flipH="1">
            <a:off x="-4531426" y="-117297"/>
            <a:ext cx="7324051" cy="5378088"/>
            <a:chOff x="238125" y="262775"/>
            <a:chExt cx="7092825" cy="5151425"/>
          </a:xfrm>
        </p:grpSpPr>
        <p:sp>
          <p:nvSpPr>
            <p:cNvPr id="1129" name="Google Shape;1129;p40"/>
            <p:cNvSpPr/>
            <p:nvPr/>
          </p:nvSpPr>
          <p:spPr>
            <a:xfrm>
              <a:off x="4565450" y="4835675"/>
              <a:ext cx="850200" cy="445800"/>
            </a:xfrm>
            <a:custGeom>
              <a:avLst/>
              <a:gdLst/>
              <a:ahLst/>
              <a:cxnLst/>
              <a:rect l="l" t="t" r="r" b="b"/>
              <a:pathLst>
                <a:path w="34008" h="17832" extrusionOk="0">
                  <a:moveTo>
                    <a:pt x="4203" y="0"/>
                  </a:moveTo>
                  <a:cubicBezTo>
                    <a:pt x="1847" y="0"/>
                    <a:pt x="0" y="1847"/>
                    <a:pt x="0" y="4203"/>
                  </a:cubicBezTo>
                  <a:lnTo>
                    <a:pt x="0" y="13629"/>
                  </a:lnTo>
                  <a:cubicBezTo>
                    <a:pt x="0" y="15921"/>
                    <a:pt x="1847" y="17832"/>
                    <a:pt x="4203" y="17832"/>
                  </a:cubicBezTo>
                  <a:lnTo>
                    <a:pt x="29804" y="17832"/>
                  </a:lnTo>
                  <a:cubicBezTo>
                    <a:pt x="32160" y="17832"/>
                    <a:pt x="34007" y="15921"/>
                    <a:pt x="34007" y="13629"/>
                  </a:cubicBezTo>
                  <a:lnTo>
                    <a:pt x="34007" y="4203"/>
                  </a:lnTo>
                  <a:cubicBezTo>
                    <a:pt x="34007" y="1847"/>
                    <a:pt x="32160" y="0"/>
                    <a:pt x="298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40"/>
            <p:cNvSpPr/>
            <p:nvPr/>
          </p:nvSpPr>
          <p:spPr>
            <a:xfrm>
              <a:off x="5848675" y="1425000"/>
              <a:ext cx="423525" cy="132575"/>
            </a:xfrm>
            <a:custGeom>
              <a:avLst/>
              <a:gdLst/>
              <a:ahLst/>
              <a:cxnLst/>
              <a:rect l="l" t="t" r="r" b="b"/>
              <a:pathLst>
                <a:path w="16941" h="5303" extrusionOk="0">
                  <a:moveTo>
                    <a:pt x="8470" y="0"/>
                  </a:moveTo>
                  <a:cubicBezTo>
                    <a:pt x="5413" y="0"/>
                    <a:pt x="2357" y="1131"/>
                    <a:pt x="0" y="3392"/>
                  </a:cubicBezTo>
                  <a:lnTo>
                    <a:pt x="1783" y="5302"/>
                  </a:lnTo>
                  <a:cubicBezTo>
                    <a:pt x="3662" y="3487"/>
                    <a:pt x="6082" y="2580"/>
                    <a:pt x="8502" y="2580"/>
                  </a:cubicBezTo>
                  <a:cubicBezTo>
                    <a:pt x="10922" y="2580"/>
                    <a:pt x="13342" y="3487"/>
                    <a:pt x="15221" y="5302"/>
                  </a:cubicBezTo>
                  <a:lnTo>
                    <a:pt x="16940" y="3392"/>
                  </a:lnTo>
                  <a:cubicBezTo>
                    <a:pt x="14584" y="1131"/>
                    <a:pt x="11527" y="0"/>
                    <a:pt x="84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40"/>
            <p:cNvSpPr/>
            <p:nvPr/>
          </p:nvSpPr>
          <p:spPr>
            <a:xfrm>
              <a:off x="5941025" y="1557925"/>
              <a:ext cx="238825" cy="95175"/>
            </a:xfrm>
            <a:custGeom>
              <a:avLst/>
              <a:gdLst/>
              <a:ahLst/>
              <a:cxnLst/>
              <a:rect l="l" t="t" r="r" b="b"/>
              <a:pathLst>
                <a:path w="9553" h="3807" extrusionOk="0">
                  <a:moveTo>
                    <a:pt x="4752" y="1"/>
                  </a:moveTo>
                  <a:cubicBezTo>
                    <a:pt x="3025" y="1"/>
                    <a:pt x="1306" y="654"/>
                    <a:pt x="0" y="1959"/>
                  </a:cubicBezTo>
                  <a:lnTo>
                    <a:pt x="1783" y="3806"/>
                  </a:lnTo>
                  <a:cubicBezTo>
                    <a:pt x="2611" y="3010"/>
                    <a:pt x="3678" y="2612"/>
                    <a:pt x="4744" y="2612"/>
                  </a:cubicBezTo>
                  <a:cubicBezTo>
                    <a:pt x="5811" y="2612"/>
                    <a:pt x="6878" y="3010"/>
                    <a:pt x="7706" y="3806"/>
                  </a:cubicBezTo>
                  <a:lnTo>
                    <a:pt x="9553" y="1959"/>
                  </a:lnTo>
                  <a:cubicBezTo>
                    <a:pt x="8215" y="654"/>
                    <a:pt x="6480" y="1"/>
                    <a:pt x="47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40"/>
            <p:cNvSpPr/>
            <p:nvPr/>
          </p:nvSpPr>
          <p:spPr>
            <a:xfrm>
              <a:off x="6009475" y="1680125"/>
              <a:ext cx="119425" cy="102525"/>
            </a:xfrm>
            <a:custGeom>
              <a:avLst/>
              <a:gdLst/>
              <a:ahLst/>
              <a:cxnLst/>
              <a:rect l="l" t="t" r="r" b="b"/>
              <a:pathLst>
                <a:path w="4777" h="4101" extrusionOk="0">
                  <a:moveTo>
                    <a:pt x="2038" y="1"/>
                  </a:moveTo>
                  <a:cubicBezTo>
                    <a:pt x="892" y="1"/>
                    <a:pt x="0" y="892"/>
                    <a:pt x="0" y="2039"/>
                  </a:cubicBezTo>
                  <a:cubicBezTo>
                    <a:pt x="0" y="3288"/>
                    <a:pt x="992" y="4101"/>
                    <a:pt x="2047" y="4101"/>
                  </a:cubicBezTo>
                  <a:cubicBezTo>
                    <a:pt x="2552" y="4101"/>
                    <a:pt x="3071" y="3915"/>
                    <a:pt x="3503" y="3503"/>
                  </a:cubicBezTo>
                  <a:cubicBezTo>
                    <a:pt x="4777" y="2166"/>
                    <a:pt x="3885" y="1"/>
                    <a:pt x="20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40"/>
            <p:cNvSpPr/>
            <p:nvPr/>
          </p:nvSpPr>
          <p:spPr>
            <a:xfrm>
              <a:off x="5753150" y="1286475"/>
              <a:ext cx="614575" cy="170775"/>
            </a:xfrm>
            <a:custGeom>
              <a:avLst/>
              <a:gdLst/>
              <a:ahLst/>
              <a:cxnLst/>
              <a:rect l="l" t="t" r="r" b="b"/>
              <a:pathLst>
                <a:path w="24583" h="6831" extrusionOk="0">
                  <a:moveTo>
                    <a:pt x="12291" y="1"/>
                  </a:moveTo>
                  <a:cubicBezTo>
                    <a:pt x="7865" y="1"/>
                    <a:pt x="3439" y="1641"/>
                    <a:pt x="0" y="4920"/>
                  </a:cubicBezTo>
                  <a:lnTo>
                    <a:pt x="1783" y="6831"/>
                  </a:lnTo>
                  <a:cubicBezTo>
                    <a:pt x="4713" y="3997"/>
                    <a:pt x="8502" y="2580"/>
                    <a:pt x="12291" y="2580"/>
                  </a:cubicBezTo>
                  <a:cubicBezTo>
                    <a:pt x="16081" y="2580"/>
                    <a:pt x="19870" y="3997"/>
                    <a:pt x="22799" y="6831"/>
                  </a:cubicBezTo>
                  <a:lnTo>
                    <a:pt x="24582" y="4920"/>
                  </a:lnTo>
                  <a:cubicBezTo>
                    <a:pt x="21143" y="1641"/>
                    <a:pt x="16717" y="1"/>
                    <a:pt x="122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40"/>
            <p:cNvSpPr/>
            <p:nvPr/>
          </p:nvSpPr>
          <p:spPr>
            <a:xfrm>
              <a:off x="1997375" y="1099025"/>
              <a:ext cx="3593400" cy="4136275"/>
            </a:xfrm>
            <a:custGeom>
              <a:avLst/>
              <a:gdLst/>
              <a:ahLst/>
              <a:cxnLst/>
              <a:rect l="l" t="t" r="r" b="b"/>
              <a:pathLst>
                <a:path w="143736" h="165451" extrusionOk="0">
                  <a:moveTo>
                    <a:pt x="75084" y="96481"/>
                  </a:moveTo>
                  <a:cubicBezTo>
                    <a:pt x="75020" y="96545"/>
                    <a:pt x="74957" y="96609"/>
                    <a:pt x="74893" y="96609"/>
                  </a:cubicBezTo>
                  <a:cubicBezTo>
                    <a:pt x="74957" y="96545"/>
                    <a:pt x="75020" y="96545"/>
                    <a:pt x="75084" y="96481"/>
                  </a:cubicBezTo>
                  <a:close/>
                  <a:moveTo>
                    <a:pt x="74000" y="97376"/>
                  </a:moveTo>
                  <a:cubicBezTo>
                    <a:pt x="73937" y="97501"/>
                    <a:pt x="73874" y="97565"/>
                    <a:pt x="73874" y="97691"/>
                  </a:cubicBezTo>
                  <a:lnTo>
                    <a:pt x="73874" y="97628"/>
                  </a:lnTo>
                  <a:cubicBezTo>
                    <a:pt x="73874" y="97564"/>
                    <a:pt x="73937" y="97501"/>
                    <a:pt x="74000" y="97376"/>
                  </a:cubicBezTo>
                  <a:close/>
                  <a:moveTo>
                    <a:pt x="73618" y="98331"/>
                  </a:moveTo>
                  <a:lnTo>
                    <a:pt x="73618" y="98331"/>
                  </a:lnTo>
                  <a:cubicBezTo>
                    <a:pt x="73556" y="98458"/>
                    <a:pt x="73556" y="98648"/>
                    <a:pt x="73556" y="98838"/>
                  </a:cubicBezTo>
                  <a:lnTo>
                    <a:pt x="73556" y="98774"/>
                  </a:lnTo>
                  <a:cubicBezTo>
                    <a:pt x="73556" y="98648"/>
                    <a:pt x="73556" y="98458"/>
                    <a:pt x="73618" y="98331"/>
                  </a:cubicBezTo>
                  <a:close/>
                  <a:moveTo>
                    <a:pt x="87375" y="108709"/>
                  </a:moveTo>
                  <a:cubicBezTo>
                    <a:pt x="87311" y="108709"/>
                    <a:pt x="87248" y="108772"/>
                    <a:pt x="87184" y="108836"/>
                  </a:cubicBezTo>
                  <a:lnTo>
                    <a:pt x="87120" y="108772"/>
                  </a:lnTo>
                  <a:cubicBezTo>
                    <a:pt x="87184" y="108772"/>
                    <a:pt x="87311" y="108709"/>
                    <a:pt x="87375" y="108709"/>
                  </a:cubicBezTo>
                  <a:close/>
                  <a:moveTo>
                    <a:pt x="86929" y="108836"/>
                  </a:moveTo>
                  <a:cubicBezTo>
                    <a:pt x="86866" y="108900"/>
                    <a:pt x="86802" y="108963"/>
                    <a:pt x="86738" y="108963"/>
                  </a:cubicBezTo>
                  <a:lnTo>
                    <a:pt x="86675" y="108963"/>
                  </a:lnTo>
                  <a:cubicBezTo>
                    <a:pt x="86738" y="108963"/>
                    <a:pt x="86802" y="108900"/>
                    <a:pt x="86929" y="108836"/>
                  </a:cubicBezTo>
                  <a:close/>
                  <a:moveTo>
                    <a:pt x="85783" y="109728"/>
                  </a:moveTo>
                  <a:cubicBezTo>
                    <a:pt x="85783" y="109855"/>
                    <a:pt x="85719" y="109919"/>
                    <a:pt x="85719" y="110046"/>
                  </a:cubicBezTo>
                  <a:lnTo>
                    <a:pt x="85656" y="110046"/>
                  </a:lnTo>
                  <a:cubicBezTo>
                    <a:pt x="85719" y="109919"/>
                    <a:pt x="85719" y="109855"/>
                    <a:pt x="85783" y="109728"/>
                  </a:cubicBezTo>
                  <a:close/>
                  <a:moveTo>
                    <a:pt x="85592" y="110173"/>
                  </a:moveTo>
                  <a:cubicBezTo>
                    <a:pt x="85528" y="110301"/>
                    <a:pt x="85528" y="110428"/>
                    <a:pt x="85528" y="110492"/>
                  </a:cubicBezTo>
                  <a:lnTo>
                    <a:pt x="85465" y="110492"/>
                  </a:lnTo>
                  <a:cubicBezTo>
                    <a:pt x="85465" y="110428"/>
                    <a:pt x="85528" y="110301"/>
                    <a:pt x="85592" y="110173"/>
                  </a:cubicBezTo>
                  <a:close/>
                  <a:moveTo>
                    <a:pt x="85401" y="110683"/>
                  </a:moveTo>
                  <a:cubicBezTo>
                    <a:pt x="85401" y="110810"/>
                    <a:pt x="85401" y="111001"/>
                    <a:pt x="85401" y="111192"/>
                  </a:cubicBezTo>
                  <a:lnTo>
                    <a:pt x="85337" y="111129"/>
                  </a:lnTo>
                  <a:cubicBezTo>
                    <a:pt x="85337" y="111001"/>
                    <a:pt x="85401" y="110810"/>
                    <a:pt x="85401" y="110683"/>
                  </a:cubicBezTo>
                  <a:close/>
                  <a:moveTo>
                    <a:pt x="96291" y="112156"/>
                  </a:moveTo>
                  <a:cubicBezTo>
                    <a:pt x="96294" y="112284"/>
                    <a:pt x="96355" y="112469"/>
                    <a:pt x="96355" y="112593"/>
                  </a:cubicBezTo>
                  <a:lnTo>
                    <a:pt x="96355" y="112657"/>
                  </a:lnTo>
                  <a:cubicBezTo>
                    <a:pt x="96355" y="112470"/>
                    <a:pt x="96294" y="112284"/>
                    <a:pt x="96291" y="112156"/>
                  </a:cubicBezTo>
                  <a:close/>
                  <a:moveTo>
                    <a:pt x="90432" y="113758"/>
                  </a:moveTo>
                  <a:lnTo>
                    <a:pt x="90432" y="113758"/>
                  </a:lnTo>
                  <a:cubicBezTo>
                    <a:pt x="90432" y="113879"/>
                    <a:pt x="90438" y="113997"/>
                    <a:pt x="90559" y="114058"/>
                  </a:cubicBezTo>
                  <a:lnTo>
                    <a:pt x="90559" y="114122"/>
                  </a:lnTo>
                  <a:cubicBezTo>
                    <a:pt x="90438" y="114001"/>
                    <a:pt x="90432" y="113879"/>
                    <a:pt x="90432" y="113758"/>
                  </a:cubicBezTo>
                  <a:close/>
                  <a:moveTo>
                    <a:pt x="91260" y="113740"/>
                  </a:moveTo>
                  <a:cubicBezTo>
                    <a:pt x="91260" y="113994"/>
                    <a:pt x="91132" y="114185"/>
                    <a:pt x="90878" y="114185"/>
                  </a:cubicBezTo>
                  <a:lnTo>
                    <a:pt x="90814" y="114185"/>
                  </a:lnTo>
                  <a:cubicBezTo>
                    <a:pt x="91069" y="114185"/>
                    <a:pt x="91260" y="113994"/>
                    <a:pt x="91260" y="113740"/>
                  </a:cubicBezTo>
                  <a:close/>
                  <a:moveTo>
                    <a:pt x="73556" y="122167"/>
                  </a:moveTo>
                  <a:cubicBezTo>
                    <a:pt x="73556" y="122287"/>
                    <a:pt x="73552" y="122408"/>
                    <a:pt x="73492" y="122528"/>
                  </a:cubicBezTo>
                  <a:lnTo>
                    <a:pt x="73492" y="122464"/>
                  </a:lnTo>
                  <a:cubicBezTo>
                    <a:pt x="73552" y="122404"/>
                    <a:pt x="73556" y="122287"/>
                    <a:pt x="73556" y="122167"/>
                  </a:cubicBezTo>
                  <a:close/>
                  <a:moveTo>
                    <a:pt x="73236" y="122848"/>
                  </a:moveTo>
                  <a:cubicBezTo>
                    <a:pt x="73173" y="122911"/>
                    <a:pt x="73109" y="122974"/>
                    <a:pt x="72983" y="123037"/>
                  </a:cubicBezTo>
                  <a:lnTo>
                    <a:pt x="72983" y="122974"/>
                  </a:lnTo>
                  <a:cubicBezTo>
                    <a:pt x="73109" y="122974"/>
                    <a:pt x="73173" y="122911"/>
                    <a:pt x="73236" y="122848"/>
                  </a:cubicBezTo>
                  <a:close/>
                  <a:moveTo>
                    <a:pt x="142143" y="18914"/>
                  </a:moveTo>
                  <a:lnTo>
                    <a:pt x="142143" y="121891"/>
                  </a:lnTo>
                  <a:cubicBezTo>
                    <a:pt x="142143" y="124884"/>
                    <a:pt x="139660" y="127368"/>
                    <a:pt x="136667" y="127368"/>
                  </a:cubicBezTo>
                  <a:lnTo>
                    <a:pt x="97947" y="127368"/>
                  </a:lnTo>
                  <a:lnTo>
                    <a:pt x="97947" y="117306"/>
                  </a:lnTo>
                  <a:lnTo>
                    <a:pt x="120172" y="117306"/>
                  </a:lnTo>
                  <a:lnTo>
                    <a:pt x="120172" y="115714"/>
                  </a:lnTo>
                  <a:lnTo>
                    <a:pt x="97947" y="115714"/>
                  </a:lnTo>
                  <a:lnTo>
                    <a:pt x="97947" y="112593"/>
                  </a:lnTo>
                  <a:cubicBezTo>
                    <a:pt x="97947" y="112339"/>
                    <a:pt x="97883" y="112084"/>
                    <a:pt x="97819" y="111829"/>
                  </a:cubicBezTo>
                  <a:lnTo>
                    <a:pt x="133673" y="111829"/>
                  </a:lnTo>
                  <a:lnTo>
                    <a:pt x="133673" y="110237"/>
                  </a:lnTo>
                  <a:lnTo>
                    <a:pt x="97119" y="110237"/>
                  </a:lnTo>
                  <a:cubicBezTo>
                    <a:pt x="96355" y="109154"/>
                    <a:pt x="95145" y="108581"/>
                    <a:pt x="93871" y="108581"/>
                  </a:cubicBezTo>
                  <a:lnTo>
                    <a:pt x="93744" y="108581"/>
                  </a:lnTo>
                  <a:cubicBezTo>
                    <a:pt x="92916" y="108581"/>
                    <a:pt x="92152" y="108836"/>
                    <a:pt x="91515" y="109345"/>
                  </a:cubicBezTo>
                  <a:cubicBezTo>
                    <a:pt x="90814" y="108008"/>
                    <a:pt x="89477" y="107180"/>
                    <a:pt x="88012" y="107116"/>
                  </a:cubicBezTo>
                  <a:lnTo>
                    <a:pt x="87885" y="107116"/>
                  </a:lnTo>
                  <a:cubicBezTo>
                    <a:pt x="87120" y="107116"/>
                    <a:pt x="86293" y="107371"/>
                    <a:pt x="85656" y="107817"/>
                  </a:cubicBezTo>
                  <a:cubicBezTo>
                    <a:pt x="84933" y="106371"/>
                    <a:pt x="83472" y="105534"/>
                    <a:pt x="81957" y="105534"/>
                  </a:cubicBezTo>
                  <a:cubicBezTo>
                    <a:pt x="81336" y="105534"/>
                    <a:pt x="80707" y="105674"/>
                    <a:pt x="80115" y="105970"/>
                  </a:cubicBezTo>
                  <a:lnTo>
                    <a:pt x="80115" y="98965"/>
                  </a:lnTo>
                  <a:cubicBezTo>
                    <a:pt x="80115" y="96736"/>
                    <a:pt x="78396" y="94889"/>
                    <a:pt x="76167" y="94762"/>
                  </a:cubicBezTo>
                  <a:lnTo>
                    <a:pt x="76039" y="94762"/>
                  </a:lnTo>
                  <a:cubicBezTo>
                    <a:pt x="73747" y="94762"/>
                    <a:pt x="71964" y="96609"/>
                    <a:pt x="71964" y="98838"/>
                  </a:cubicBezTo>
                  <a:lnTo>
                    <a:pt x="71964" y="121000"/>
                  </a:lnTo>
                  <a:lnTo>
                    <a:pt x="67824" y="118516"/>
                  </a:lnTo>
                  <a:cubicBezTo>
                    <a:pt x="67060" y="118134"/>
                    <a:pt x="66232" y="117879"/>
                    <a:pt x="65404" y="117879"/>
                  </a:cubicBezTo>
                  <a:cubicBezTo>
                    <a:pt x="61647" y="117879"/>
                    <a:pt x="59545" y="122337"/>
                    <a:pt x="62029" y="125203"/>
                  </a:cubicBezTo>
                  <a:lnTo>
                    <a:pt x="62093" y="125266"/>
                  </a:lnTo>
                  <a:lnTo>
                    <a:pt x="62156" y="125266"/>
                  </a:lnTo>
                  <a:lnTo>
                    <a:pt x="64258" y="127368"/>
                  </a:lnTo>
                  <a:lnTo>
                    <a:pt x="7070" y="127368"/>
                  </a:lnTo>
                  <a:cubicBezTo>
                    <a:pt x="4077" y="127368"/>
                    <a:pt x="1593" y="124948"/>
                    <a:pt x="1593" y="121891"/>
                  </a:cubicBezTo>
                  <a:lnTo>
                    <a:pt x="1593" y="18914"/>
                  </a:lnTo>
                  <a:close/>
                  <a:moveTo>
                    <a:pt x="7070" y="0"/>
                  </a:moveTo>
                  <a:cubicBezTo>
                    <a:pt x="3185" y="0"/>
                    <a:pt x="1" y="3184"/>
                    <a:pt x="1" y="7069"/>
                  </a:cubicBezTo>
                  <a:lnTo>
                    <a:pt x="1" y="121891"/>
                  </a:lnTo>
                  <a:cubicBezTo>
                    <a:pt x="1" y="125776"/>
                    <a:pt x="3185" y="128960"/>
                    <a:pt x="7070" y="128960"/>
                  </a:cubicBezTo>
                  <a:lnTo>
                    <a:pt x="65914" y="128960"/>
                  </a:lnTo>
                  <a:lnTo>
                    <a:pt x="73811" y="136666"/>
                  </a:lnTo>
                  <a:cubicBezTo>
                    <a:pt x="74002" y="136857"/>
                    <a:pt x="74129" y="137112"/>
                    <a:pt x="74129" y="137366"/>
                  </a:cubicBezTo>
                  <a:lnTo>
                    <a:pt x="74129" y="143607"/>
                  </a:lnTo>
                  <a:lnTo>
                    <a:pt x="73365" y="143607"/>
                  </a:lnTo>
                  <a:lnTo>
                    <a:pt x="73365" y="163859"/>
                  </a:lnTo>
                  <a:lnTo>
                    <a:pt x="74129" y="163859"/>
                  </a:lnTo>
                  <a:lnTo>
                    <a:pt x="74129" y="165451"/>
                  </a:lnTo>
                  <a:lnTo>
                    <a:pt x="94699" y="165451"/>
                  </a:lnTo>
                  <a:lnTo>
                    <a:pt x="94699" y="163859"/>
                  </a:lnTo>
                  <a:lnTo>
                    <a:pt x="97055" y="163859"/>
                  </a:lnTo>
                  <a:lnTo>
                    <a:pt x="97055" y="143607"/>
                  </a:lnTo>
                  <a:lnTo>
                    <a:pt x="94699" y="143607"/>
                  </a:lnTo>
                  <a:lnTo>
                    <a:pt x="94699" y="137175"/>
                  </a:lnTo>
                  <a:cubicBezTo>
                    <a:pt x="94699" y="136857"/>
                    <a:pt x="94763" y="136602"/>
                    <a:pt x="94954" y="136347"/>
                  </a:cubicBezTo>
                  <a:lnTo>
                    <a:pt x="97183" y="132781"/>
                  </a:lnTo>
                  <a:cubicBezTo>
                    <a:pt x="97692" y="132017"/>
                    <a:pt x="97947" y="131189"/>
                    <a:pt x="97947" y="130297"/>
                  </a:cubicBezTo>
                  <a:lnTo>
                    <a:pt x="97947" y="128960"/>
                  </a:lnTo>
                  <a:lnTo>
                    <a:pt x="136667" y="128960"/>
                  </a:lnTo>
                  <a:cubicBezTo>
                    <a:pt x="140551" y="128960"/>
                    <a:pt x="143672" y="125776"/>
                    <a:pt x="143736" y="121891"/>
                  </a:cubicBezTo>
                  <a:lnTo>
                    <a:pt x="143736" y="7069"/>
                  </a:lnTo>
                  <a:cubicBezTo>
                    <a:pt x="143672" y="3121"/>
                    <a:pt x="140551" y="0"/>
                    <a:pt x="1366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40"/>
            <p:cNvSpPr/>
            <p:nvPr/>
          </p:nvSpPr>
          <p:spPr>
            <a:xfrm>
              <a:off x="2271225" y="2928325"/>
              <a:ext cx="977575" cy="976000"/>
            </a:xfrm>
            <a:custGeom>
              <a:avLst/>
              <a:gdLst/>
              <a:ahLst/>
              <a:cxnLst/>
              <a:rect l="l" t="t" r="r" b="b"/>
              <a:pathLst>
                <a:path w="39103" h="39040" extrusionOk="0">
                  <a:moveTo>
                    <a:pt x="19551" y="6369"/>
                  </a:moveTo>
                  <a:cubicBezTo>
                    <a:pt x="20761" y="6369"/>
                    <a:pt x="21971" y="6497"/>
                    <a:pt x="23118" y="6879"/>
                  </a:cubicBezTo>
                  <a:cubicBezTo>
                    <a:pt x="30123" y="8789"/>
                    <a:pt x="34199" y="16113"/>
                    <a:pt x="32225" y="23118"/>
                  </a:cubicBezTo>
                  <a:cubicBezTo>
                    <a:pt x="30632" y="28786"/>
                    <a:pt x="25474" y="32671"/>
                    <a:pt x="19551" y="32734"/>
                  </a:cubicBezTo>
                  <a:cubicBezTo>
                    <a:pt x="18341" y="32671"/>
                    <a:pt x="17131" y="32543"/>
                    <a:pt x="15985" y="32225"/>
                  </a:cubicBezTo>
                  <a:cubicBezTo>
                    <a:pt x="9617" y="30442"/>
                    <a:pt x="5605" y="24201"/>
                    <a:pt x="6496" y="17705"/>
                  </a:cubicBezTo>
                  <a:cubicBezTo>
                    <a:pt x="7388" y="11209"/>
                    <a:pt x="12992" y="6369"/>
                    <a:pt x="19551" y="6369"/>
                  </a:cubicBezTo>
                  <a:close/>
                  <a:moveTo>
                    <a:pt x="18469" y="1"/>
                  </a:moveTo>
                  <a:lnTo>
                    <a:pt x="18596" y="2421"/>
                  </a:lnTo>
                  <a:cubicBezTo>
                    <a:pt x="16049" y="2548"/>
                    <a:pt x="13501" y="3249"/>
                    <a:pt x="11273" y="4523"/>
                  </a:cubicBezTo>
                  <a:lnTo>
                    <a:pt x="10063" y="2485"/>
                  </a:lnTo>
                  <a:cubicBezTo>
                    <a:pt x="8152" y="3504"/>
                    <a:pt x="6433" y="4905"/>
                    <a:pt x="4968" y="6560"/>
                  </a:cubicBezTo>
                  <a:lnTo>
                    <a:pt x="6751" y="8152"/>
                  </a:lnTo>
                  <a:cubicBezTo>
                    <a:pt x="5031" y="10063"/>
                    <a:pt x="3821" y="12356"/>
                    <a:pt x="3121" y="14776"/>
                  </a:cubicBezTo>
                  <a:lnTo>
                    <a:pt x="765" y="14139"/>
                  </a:lnTo>
                  <a:lnTo>
                    <a:pt x="765" y="14202"/>
                  </a:lnTo>
                  <a:cubicBezTo>
                    <a:pt x="255" y="15922"/>
                    <a:pt x="64" y="17705"/>
                    <a:pt x="0" y="19488"/>
                  </a:cubicBezTo>
                  <a:lnTo>
                    <a:pt x="0" y="20635"/>
                  </a:lnTo>
                  <a:lnTo>
                    <a:pt x="2420" y="20507"/>
                  </a:lnTo>
                  <a:cubicBezTo>
                    <a:pt x="2548" y="23055"/>
                    <a:pt x="3312" y="25538"/>
                    <a:pt x="4522" y="27831"/>
                  </a:cubicBezTo>
                  <a:lnTo>
                    <a:pt x="2420" y="28977"/>
                  </a:lnTo>
                  <a:cubicBezTo>
                    <a:pt x="3503" y="30888"/>
                    <a:pt x="4904" y="32607"/>
                    <a:pt x="6496" y="34072"/>
                  </a:cubicBezTo>
                  <a:lnTo>
                    <a:pt x="8088" y="32289"/>
                  </a:lnTo>
                  <a:cubicBezTo>
                    <a:pt x="9999" y="34008"/>
                    <a:pt x="12291" y="35282"/>
                    <a:pt x="14775" y="35982"/>
                  </a:cubicBezTo>
                  <a:lnTo>
                    <a:pt x="14202" y="38275"/>
                  </a:lnTo>
                  <a:lnTo>
                    <a:pt x="14266" y="38275"/>
                  </a:lnTo>
                  <a:cubicBezTo>
                    <a:pt x="15985" y="38784"/>
                    <a:pt x="17768" y="39039"/>
                    <a:pt x="19615" y="39039"/>
                  </a:cubicBezTo>
                  <a:lnTo>
                    <a:pt x="20761" y="39039"/>
                  </a:lnTo>
                  <a:lnTo>
                    <a:pt x="20634" y="36619"/>
                  </a:lnTo>
                  <a:cubicBezTo>
                    <a:pt x="23181" y="36492"/>
                    <a:pt x="25665" y="35728"/>
                    <a:pt x="27958" y="34454"/>
                  </a:cubicBezTo>
                  <a:lnTo>
                    <a:pt x="29104" y="36619"/>
                  </a:lnTo>
                  <a:cubicBezTo>
                    <a:pt x="31015" y="35537"/>
                    <a:pt x="32734" y="34136"/>
                    <a:pt x="34199" y="32480"/>
                  </a:cubicBezTo>
                  <a:lnTo>
                    <a:pt x="32416" y="30888"/>
                  </a:lnTo>
                  <a:cubicBezTo>
                    <a:pt x="34071" y="28977"/>
                    <a:pt x="35345" y="26685"/>
                    <a:pt x="36046" y="24265"/>
                  </a:cubicBezTo>
                  <a:lnTo>
                    <a:pt x="38402" y="24901"/>
                  </a:lnTo>
                  <a:cubicBezTo>
                    <a:pt x="38848" y="23182"/>
                    <a:pt x="39102" y="21399"/>
                    <a:pt x="39102" y="19552"/>
                  </a:cubicBezTo>
                  <a:cubicBezTo>
                    <a:pt x="39102" y="19170"/>
                    <a:pt x="39102" y="18788"/>
                    <a:pt x="39102" y="18406"/>
                  </a:cubicBezTo>
                  <a:lnTo>
                    <a:pt x="36619" y="18469"/>
                  </a:lnTo>
                  <a:cubicBezTo>
                    <a:pt x="36491" y="15922"/>
                    <a:pt x="35727" y="13438"/>
                    <a:pt x="34517" y="11209"/>
                  </a:cubicBezTo>
                  <a:lnTo>
                    <a:pt x="36619" y="10063"/>
                  </a:lnTo>
                  <a:cubicBezTo>
                    <a:pt x="35536" y="8089"/>
                    <a:pt x="34199" y="6369"/>
                    <a:pt x="32543" y="4905"/>
                  </a:cubicBezTo>
                  <a:lnTo>
                    <a:pt x="30951" y="6751"/>
                  </a:lnTo>
                  <a:cubicBezTo>
                    <a:pt x="29040" y="5032"/>
                    <a:pt x="26748" y="3758"/>
                    <a:pt x="24264" y="3058"/>
                  </a:cubicBezTo>
                  <a:lnTo>
                    <a:pt x="24901" y="765"/>
                  </a:lnTo>
                  <a:cubicBezTo>
                    <a:pt x="23181" y="256"/>
                    <a:pt x="21398" y="1"/>
                    <a:pt x="196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40"/>
            <p:cNvSpPr/>
            <p:nvPr/>
          </p:nvSpPr>
          <p:spPr>
            <a:xfrm>
              <a:off x="3957250" y="29984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40"/>
            <p:cNvSpPr/>
            <p:nvPr/>
          </p:nvSpPr>
          <p:spPr>
            <a:xfrm>
              <a:off x="3307675" y="2819750"/>
              <a:ext cx="697375" cy="688475"/>
            </a:xfrm>
            <a:custGeom>
              <a:avLst/>
              <a:gdLst/>
              <a:ahLst/>
              <a:cxnLst/>
              <a:rect l="l" t="t" r="r" b="b"/>
              <a:pathLst>
                <a:path w="27895" h="27539" extrusionOk="0">
                  <a:moveTo>
                    <a:pt x="13948" y="5618"/>
                  </a:moveTo>
                  <a:cubicBezTo>
                    <a:pt x="14712" y="5618"/>
                    <a:pt x="15412" y="5745"/>
                    <a:pt x="16176" y="5936"/>
                  </a:cubicBezTo>
                  <a:cubicBezTo>
                    <a:pt x="19679" y="6955"/>
                    <a:pt x="22099" y="10139"/>
                    <a:pt x="22099" y="13833"/>
                  </a:cubicBezTo>
                  <a:cubicBezTo>
                    <a:pt x="22099" y="14533"/>
                    <a:pt x="21972" y="15298"/>
                    <a:pt x="21781" y="16062"/>
                  </a:cubicBezTo>
                  <a:cubicBezTo>
                    <a:pt x="20802" y="19631"/>
                    <a:pt x="17534" y="22003"/>
                    <a:pt x="13953" y="22003"/>
                  </a:cubicBezTo>
                  <a:cubicBezTo>
                    <a:pt x="13572" y="22003"/>
                    <a:pt x="13187" y="21976"/>
                    <a:pt x="12801" y="21921"/>
                  </a:cubicBezTo>
                  <a:cubicBezTo>
                    <a:pt x="8725" y="21411"/>
                    <a:pt x="5732" y="17909"/>
                    <a:pt x="5732" y="13833"/>
                  </a:cubicBezTo>
                  <a:cubicBezTo>
                    <a:pt x="5732" y="13069"/>
                    <a:pt x="5860" y="12304"/>
                    <a:pt x="6051" y="11604"/>
                  </a:cubicBezTo>
                  <a:cubicBezTo>
                    <a:pt x="7070" y="8038"/>
                    <a:pt x="10254" y="5618"/>
                    <a:pt x="13948" y="5618"/>
                  </a:cubicBezTo>
                  <a:close/>
                  <a:moveTo>
                    <a:pt x="13928" y="0"/>
                  </a:moveTo>
                  <a:cubicBezTo>
                    <a:pt x="13059" y="0"/>
                    <a:pt x="12192" y="87"/>
                    <a:pt x="11336" y="268"/>
                  </a:cubicBezTo>
                  <a:lnTo>
                    <a:pt x="11655" y="1860"/>
                  </a:lnTo>
                  <a:cubicBezTo>
                    <a:pt x="10381" y="2115"/>
                    <a:pt x="9171" y="2497"/>
                    <a:pt x="8089" y="3134"/>
                  </a:cubicBezTo>
                  <a:lnTo>
                    <a:pt x="7261" y="1733"/>
                  </a:lnTo>
                  <a:cubicBezTo>
                    <a:pt x="5350" y="2752"/>
                    <a:pt x="3758" y="4217"/>
                    <a:pt x="2484" y="6000"/>
                  </a:cubicBezTo>
                  <a:lnTo>
                    <a:pt x="3885" y="6955"/>
                  </a:lnTo>
                  <a:cubicBezTo>
                    <a:pt x="3121" y="7974"/>
                    <a:pt x="2612" y="9120"/>
                    <a:pt x="2293" y="10394"/>
                  </a:cubicBezTo>
                  <a:lnTo>
                    <a:pt x="701" y="9948"/>
                  </a:lnTo>
                  <a:lnTo>
                    <a:pt x="701" y="10012"/>
                  </a:lnTo>
                  <a:cubicBezTo>
                    <a:pt x="64" y="12050"/>
                    <a:pt x="1" y="14215"/>
                    <a:pt x="383" y="16317"/>
                  </a:cubicBezTo>
                  <a:lnTo>
                    <a:pt x="1975" y="15998"/>
                  </a:lnTo>
                  <a:cubicBezTo>
                    <a:pt x="2230" y="17272"/>
                    <a:pt x="2612" y="18482"/>
                    <a:pt x="3249" y="19564"/>
                  </a:cubicBezTo>
                  <a:lnTo>
                    <a:pt x="1848" y="20392"/>
                  </a:lnTo>
                  <a:cubicBezTo>
                    <a:pt x="2866" y="22303"/>
                    <a:pt x="4331" y="23959"/>
                    <a:pt x="6114" y="25169"/>
                  </a:cubicBezTo>
                  <a:lnTo>
                    <a:pt x="7070" y="23831"/>
                  </a:lnTo>
                  <a:cubicBezTo>
                    <a:pt x="8089" y="24532"/>
                    <a:pt x="9235" y="25041"/>
                    <a:pt x="10445" y="25423"/>
                  </a:cubicBezTo>
                  <a:lnTo>
                    <a:pt x="10063" y="27015"/>
                  </a:lnTo>
                  <a:lnTo>
                    <a:pt x="10190" y="27015"/>
                  </a:lnTo>
                  <a:cubicBezTo>
                    <a:pt x="11436" y="27355"/>
                    <a:pt x="12704" y="27538"/>
                    <a:pt x="13981" y="27538"/>
                  </a:cubicBezTo>
                  <a:cubicBezTo>
                    <a:pt x="14858" y="27538"/>
                    <a:pt x="15740" y="27452"/>
                    <a:pt x="16622" y="27270"/>
                  </a:cubicBezTo>
                  <a:lnTo>
                    <a:pt x="16304" y="25678"/>
                  </a:lnTo>
                  <a:cubicBezTo>
                    <a:pt x="17514" y="25423"/>
                    <a:pt x="18724" y="24978"/>
                    <a:pt x="19870" y="24404"/>
                  </a:cubicBezTo>
                  <a:lnTo>
                    <a:pt x="20634" y="25805"/>
                  </a:lnTo>
                  <a:cubicBezTo>
                    <a:pt x="22545" y="24723"/>
                    <a:pt x="24137" y="23258"/>
                    <a:pt x="25347" y="21475"/>
                  </a:cubicBezTo>
                  <a:lnTo>
                    <a:pt x="24010" y="20583"/>
                  </a:lnTo>
                  <a:cubicBezTo>
                    <a:pt x="24710" y="19501"/>
                    <a:pt x="25283" y="18354"/>
                    <a:pt x="25602" y="17144"/>
                  </a:cubicBezTo>
                  <a:lnTo>
                    <a:pt x="27194" y="17590"/>
                  </a:lnTo>
                  <a:cubicBezTo>
                    <a:pt x="27767" y="15489"/>
                    <a:pt x="27894" y="13323"/>
                    <a:pt x="27449" y="11222"/>
                  </a:cubicBezTo>
                  <a:lnTo>
                    <a:pt x="27449" y="11222"/>
                  </a:lnTo>
                  <a:lnTo>
                    <a:pt x="25856" y="11477"/>
                  </a:lnTo>
                  <a:cubicBezTo>
                    <a:pt x="25602" y="10267"/>
                    <a:pt x="25220" y="9057"/>
                    <a:pt x="24583" y="7910"/>
                  </a:cubicBezTo>
                  <a:lnTo>
                    <a:pt x="25984" y="7146"/>
                  </a:lnTo>
                  <a:cubicBezTo>
                    <a:pt x="24965" y="5236"/>
                    <a:pt x="23500" y="3580"/>
                    <a:pt x="21653" y="2370"/>
                  </a:cubicBezTo>
                  <a:lnTo>
                    <a:pt x="20762" y="3707"/>
                  </a:lnTo>
                  <a:cubicBezTo>
                    <a:pt x="19743" y="3007"/>
                    <a:pt x="18533" y="2497"/>
                    <a:pt x="17323" y="2115"/>
                  </a:cubicBezTo>
                  <a:lnTo>
                    <a:pt x="17769" y="523"/>
                  </a:lnTo>
                  <a:lnTo>
                    <a:pt x="17705" y="523"/>
                  </a:lnTo>
                  <a:cubicBezTo>
                    <a:pt x="16459" y="183"/>
                    <a:pt x="15191" y="0"/>
                    <a:pt x="139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40"/>
            <p:cNvSpPr/>
            <p:nvPr/>
          </p:nvSpPr>
          <p:spPr>
            <a:xfrm>
              <a:off x="2445675" y="3165225"/>
              <a:ext cx="592975" cy="501025"/>
            </a:xfrm>
            <a:custGeom>
              <a:avLst/>
              <a:gdLst/>
              <a:ahLst/>
              <a:cxnLst/>
              <a:rect l="l" t="t" r="r" b="b"/>
              <a:pathLst>
                <a:path w="23719" h="20041" extrusionOk="0">
                  <a:moveTo>
                    <a:pt x="12506" y="1"/>
                  </a:moveTo>
                  <a:cubicBezTo>
                    <a:pt x="5255" y="1"/>
                    <a:pt x="0" y="8012"/>
                    <a:pt x="3849" y="14916"/>
                  </a:cubicBezTo>
                  <a:cubicBezTo>
                    <a:pt x="5784" y="18387"/>
                    <a:pt x="9168" y="20041"/>
                    <a:pt x="12536" y="20041"/>
                  </a:cubicBezTo>
                  <a:cubicBezTo>
                    <a:pt x="16706" y="20041"/>
                    <a:pt x="20851" y="17507"/>
                    <a:pt x="22190" y="12751"/>
                  </a:cubicBezTo>
                  <a:cubicBezTo>
                    <a:pt x="23718" y="7465"/>
                    <a:pt x="20598" y="1924"/>
                    <a:pt x="15312" y="396"/>
                  </a:cubicBezTo>
                  <a:cubicBezTo>
                    <a:pt x="14355" y="127"/>
                    <a:pt x="13415" y="1"/>
                    <a:pt x="125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40"/>
            <p:cNvSpPr/>
            <p:nvPr/>
          </p:nvSpPr>
          <p:spPr>
            <a:xfrm>
              <a:off x="3481225" y="3027000"/>
              <a:ext cx="333850" cy="275925"/>
            </a:xfrm>
            <a:custGeom>
              <a:avLst/>
              <a:gdLst/>
              <a:ahLst/>
              <a:cxnLst/>
              <a:rect l="l" t="t" r="r" b="b"/>
              <a:pathLst>
                <a:path w="13354" h="11037" extrusionOk="0">
                  <a:moveTo>
                    <a:pt x="6963" y="1"/>
                  </a:moveTo>
                  <a:cubicBezTo>
                    <a:pt x="6076" y="1"/>
                    <a:pt x="5157" y="219"/>
                    <a:pt x="4267" y="703"/>
                  </a:cubicBezTo>
                  <a:cubicBezTo>
                    <a:pt x="0" y="3123"/>
                    <a:pt x="764" y="9491"/>
                    <a:pt x="5477" y="10829"/>
                  </a:cubicBezTo>
                  <a:cubicBezTo>
                    <a:pt x="5975" y="10969"/>
                    <a:pt x="6477" y="11037"/>
                    <a:pt x="6971" y="11037"/>
                  </a:cubicBezTo>
                  <a:cubicBezTo>
                    <a:pt x="9382" y="11037"/>
                    <a:pt x="11604" y="9439"/>
                    <a:pt x="12291" y="7008"/>
                  </a:cubicBezTo>
                  <a:cubicBezTo>
                    <a:pt x="13354" y="3263"/>
                    <a:pt x="10396" y="1"/>
                    <a:pt x="69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40"/>
            <p:cNvSpPr/>
            <p:nvPr/>
          </p:nvSpPr>
          <p:spPr>
            <a:xfrm>
              <a:off x="639325" y="2213475"/>
              <a:ext cx="444225" cy="442625"/>
            </a:xfrm>
            <a:custGeom>
              <a:avLst/>
              <a:gdLst/>
              <a:ahLst/>
              <a:cxnLst/>
              <a:rect l="l" t="t" r="r" b="b"/>
              <a:pathLst>
                <a:path w="17769" h="17705" extrusionOk="0">
                  <a:moveTo>
                    <a:pt x="8916" y="2867"/>
                  </a:moveTo>
                  <a:cubicBezTo>
                    <a:pt x="9426" y="2867"/>
                    <a:pt x="9999" y="2930"/>
                    <a:pt x="10572" y="3058"/>
                  </a:cubicBezTo>
                  <a:cubicBezTo>
                    <a:pt x="13119" y="3822"/>
                    <a:pt x="14902" y="6178"/>
                    <a:pt x="14902" y="8853"/>
                  </a:cubicBezTo>
                  <a:cubicBezTo>
                    <a:pt x="14902" y="9426"/>
                    <a:pt x="14839" y="9936"/>
                    <a:pt x="14648" y="10509"/>
                  </a:cubicBezTo>
                  <a:cubicBezTo>
                    <a:pt x="13947" y="13056"/>
                    <a:pt x="11591" y="14839"/>
                    <a:pt x="8916" y="14839"/>
                  </a:cubicBezTo>
                  <a:cubicBezTo>
                    <a:pt x="5605" y="14839"/>
                    <a:pt x="2930" y="12164"/>
                    <a:pt x="2930" y="8853"/>
                  </a:cubicBezTo>
                  <a:cubicBezTo>
                    <a:pt x="2930" y="8280"/>
                    <a:pt x="2994" y="7770"/>
                    <a:pt x="3121" y="7197"/>
                  </a:cubicBezTo>
                  <a:cubicBezTo>
                    <a:pt x="3885" y="4650"/>
                    <a:pt x="6178" y="2867"/>
                    <a:pt x="8852" y="2867"/>
                  </a:cubicBezTo>
                  <a:close/>
                  <a:moveTo>
                    <a:pt x="8343" y="1"/>
                  </a:moveTo>
                  <a:lnTo>
                    <a:pt x="8407" y="1083"/>
                  </a:lnTo>
                  <a:cubicBezTo>
                    <a:pt x="7260" y="1147"/>
                    <a:pt x="6114" y="1529"/>
                    <a:pt x="5095" y="2102"/>
                  </a:cubicBezTo>
                  <a:lnTo>
                    <a:pt x="4586" y="1083"/>
                  </a:lnTo>
                  <a:cubicBezTo>
                    <a:pt x="3694" y="1593"/>
                    <a:pt x="2930" y="2230"/>
                    <a:pt x="2293" y="2930"/>
                  </a:cubicBezTo>
                  <a:lnTo>
                    <a:pt x="3057" y="3695"/>
                  </a:lnTo>
                  <a:cubicBezTo>
                    <a:pt x="2293" y="4522"/>
                    <a:pt x="1720" y="5605"/>
                    <a:pt x="1401" y="6688"/>
                  </a:cubicBezTo>
                  <a:lnTo>
                    <a:pt x="319" y="6433"/>
                  </a:lnTo>
                  <a:cubicBezTo>
                    <a:pt x="128" y="7197"/>
                    <a:pt x="0" y="7961"/>
                    <a:pt x="0" y="8789"/>
                  </a:cubicBezTo>
                  <a:lnTo>
                    <a:pt x="0" y="9299"/>
                  </a:lnTo>
                  <a:lnTo>
                    <a:pt x="1083" y="9235"/>
                  </a:lnTo>
                  <a:cubicBezTo>
                    <a:pt x="1147" y="10445"/>
                    <a:pt x="1465" y="11528"/>
                    <a:pt x="2038" y="12610"/>
                  </a:cubicBezTo>
                  <a:lnTo>
                    <a:pt x="1083" y="13120"/>
                  </a:lnTo>
                  <a:cubicBezTo>
                    <a:pt x="1592" y="14011"/>
                    <a:pt x="2229" y="14776"/>
                    <a:pt x="2930" y="15412"/>
                  </a:cubicBezTo>
                  <a:lnTo>
                    <a:pt x="3694" y="14648"/>
                  </a:lnTo>
                  <a:cubicBezTo>
                    <a:pt x="4586" y="15412"/>
                    <a:pt x="5605" y="15986"/>
                    <a:pt x="6751" y="16304"/>
                  </a:cubicBezTo>
                  <a:lnTo>
                    <a:pt x="6432" y="17387"/>
                  </a:lnTo>
                  <a:cubicBezTo>
                    <a:pt x="7197" y="17578"/>
                    <a:pt x="8025" y="17705"/>
                    <a:pt x="8852" y="17705"/>
                  </a:cubicBezTo>
                  <a:lnTo>
                    <a:pt x="9362" y="17705"/>
                  </a:lnTo>
                  <a:lnTo>
                    <a:pt x="9298" y="16622"/>
                  </a:lnTo>
                  <a:cubicBezTo>
                    <a:pt x="10508" y="16559"/>
                    <a:pt x="11591" y="16177"/>
                    <a:pt x="12673" y="15603"/>
                  </a:cubicBezTo>
                  <a:lnTo>
                    <a:pt x="13183" y="16622"/>
                  </a:lnTo>
                  <a:cubicBezTo>
                    <a:pt x="14075" y="16113"/>
                    <a:pt x="14839" y="15476"/>
                    <a:pt x="15476" y="14712"/>
                  </a:cubicBezTo>
                  <a:lnTo>
                    <a:pt x="14711" y="14011"/>
                  </a:lnTo>
                  <a:cubicBezTo>
                    <a:pt x="15476" y="13120"/>
                    <a:pt x="16049" y="12101"/>
                    <a:pt x="16367" y="10954"/>
                  </a:cubicBezTo>
                  <a:lnTo>
                    <a:pt x="17450" y="11273"/>
                  </a:lnTo>
                  <a:cubicBezTo>
                    <a:pt x="17641" y="10509"/>
                    <a:pt x="17768" y="9681"/>
                    <a:pt x="17768" y="8853"/>
                  </a:cubicBezTo>
                  <a:lnTo>
                    <a:pt x="17768" y="8343"/>
                  </a:lnTo>
                  <a:lnTo>
                    <a:pt x="16686" y="8407"/>
                  </a:lnTo>
                  <a:cubicBezTo>
                    <a:pt x="16622" y="7261"/>
                    <a:pt x="16240" y="6115"/>
                    <a:pt x="15667" y="5096"/>
                  </a:cubicBezTo>
                  <a:lnTo>
                    <a:pt x="16686" y="4522"/>
                  </a:lnTo>
                  <a:cubicBezTo>
                    <a:pt x="16176" y="3695"/>
                    <a:pt x="15539" y="2867"/>
                    <a:pt x="14775" y="2230"/>
                  </a:cubicBezTo>
                  <a:lnTo>
                    <a:pt x="14075" y="2994"/>
                  </a:lnTo>
                  <a:cubicBezTo>
                    <a:pt x="13183" y="2230"/>
                    <a:pt x="12164" y="1657"/>
                    <a:pt x="11018" y="1338"/>
                  </a:cubicBezTo>
                  <a:lnTo>
                    <a:pt x="11336" y="319"/>
                  </a:lnTo>
                  <a:cubicBezTo>
                    <a:pt x="10508" y="65"/>
                    <a:pt x="9680" y="1"/>
                    <a:pt x="88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40"/>
            <p:cNvSpPr/>
            <p:nvPr/>
          </p:nvSpPr>
          <p:spPr>
            <a:xfrm>
              <a:off x="1112175" y="2165725"/>
              <a:ext cx="313675" cy="310475"/>
            </a:xfrm>
            <a:custGeom>
              <a:avLst/>
              <a:gdLst/>
              <a:ahLst/>
              <a:cxnLst/>
              <a:rect l="l" t="t" r="r" b="b"/>
              <a:pathLst>
                <a:path w="12547" h="12419" extrusionOk="0">
                  <a:moveTo>
                    <a:pt x="6242" y="2484"/>
                  </a:moveTo>
                  <a:cubicBezTo>
                    <a:pt x="6624" y="2484"/>
                    <a:pt x="6942" y="2484"/>
                    <a:pt x="7260" y="2611"/>
                  </a:cubicBezTo>
                  <a:cubicBezTo>
                    <a:pt x="8916" y="3057"/>
                    <a:pt x="9999" y="4522"/>
                    <a:pt x="9999" y="6178"/>
                  </a:cubicBezTo>
                  <a:cubicBezTo>
                    <a:pt x="9999" y="6560"/>
                    <a:pt x="9935" y="6878"/>
                    <a:pt x="9872" y="7197"/>
                  </a:cubicBezTo>
                  <a:cubicBezTo>
                    <a:pt x="9426" y="8789"/>
                    <a:pt x="7961" y="9935"/>
                    <a:pt x="6305" y="9935"/>
                  </a:cubicBezTo>
                  <a:cubicBezTo>
                    <a:pt x="5923" y="9935"/>
                    <a:pt x="5605" y="9871"/>
                    <a:pt x="5286" y="9808"/>
                  </a:cubicBezTo>
                  <a:cubicBezTo>
                    <a:pt x="3630" y="9298"/>
                    <a:pt x="2548" y="7833"/>
                    <a:pt x="2548" y="6178"/>
                  </a:cubicBezTo>
                  <a:cubicBezTo>
                    <a:pt x="2548" y="5859"/>
                    <a:pt x="2612" y="5477"/>
                    <a:pt x="2675" y="5159"/>
                  </a:cubicBezTo>
                  <a:cubicBezTo>
                    <a:pt x="3121" y="3567"/>
                    <a:pt x="4586" y="2484"/>
                    <a:pt x="6242" y="2484"/>
                  </a:cubicBezTo>
                  <a:close/>
                  <a:moveTo>
                    <a:pt x="6242" y="0"/>
                  </a:moveTo>
                  <a:cubicBezTo>
                    <a:pt x="5859" y="0"/>
                    <a:pt x="5477" y="0"/>
                    <a:pt x="5095" y="64"/>
                  </a:cubicBezTo>
                  <a:lnTo>
                    <a:pt x="5223" y="828"/>
                  </a:lnTo>
                  <a:cubicBezTo>
                    <a:pt x="4649" y="956"/>
                    <a:pt x="4140" y="1147"/>
                    <a:pt x="3630" y="1401"/>
                  </a:cubicBezTo>
                  <a:lnTo>
                    <a:pt x="3248" y="701"/>
                  </a:lnTo>
                  <a:cubicBezTo>
                    <a:pt x="2357" y="1147"/>
                    <a:pt x="1656" y="1847"/>
                    <a:pt x="1083" y="2675"/>
                  </a:cubicBezTo>
                  <a:lnTo>
                    <a:pt x="1720" y="3057"/>
                  </a:lnTo>
                  <a:cubicBezTo>
                    <a:pt x="1338" y="3567"/>
                    <a:pt x="1147" y="4076"/>
                    <a:pt x="956" y="4649"/>
                  </a:cubicBezTo>
                  <a:lnTo>
                    <a:pt x="255" y="4458"/>
                  </a:lnTo>
                  <a:lnTo>
                    <a:pt x="255" y="4522"/>
                  </a:lnTo>
                  <a:cubicBezTo>
                    <a:pt x="128" y="5095"/>
                    <a:pt x="1" y="5668"/>
                    <a:pt x="1" y="6241"/>
                  </a:cubicBezTo>
                  <a:cubicBezTo>
                    <a:pt x="1" y="6623"/>
                    <a:pt x="64" y="7006"/>
                    <a:pt x="128" y="7388"/>
                  </a:cubicBezTo>
                  <a:lnTo>
                    <a:pt x="828" y="7260"/>
                  </a:lnTo>
                  <a:cubicBezTo>
                    <a:pt x="956" y="7833"/>
                    <a:pt x="1147" y="8343"/>
                    <a:pt x="1465" y="8852"/>
                  </a:cubicBezTo>
                  <a:lnTo>
                    <a:pt x="765" y="9171"/>
                  </a:lnTo>
                  <a:cubicBezTo>
                    <a:pt x="1274" y="10062"/>
                    <a:pt x="1911" y="10827"/>
                    <a:pt x="2739" y="11336"/>
                  </a:cubicBezTo>
                  <a:lnTo>
                    <a:pt x="3185" y="10763"/>
                  </a:lnTo>
                  <a:cubicBezTo>
                    <a:pt x="3630" y="11081"/>
                    <a:pt x="4204" y="11336"/>
                    <a:pt x="4777" y="11463"/>
                  </a:cubicBezTo>
                  <a:lnTo>
                    <a:pt x="4522" y="12228"/>
                  </a:lnTo>
                  <a:lnTo>
                    <a:pt x="4586" y="12228"/>
                  </a:lnTo>
                  <a:cubicBezTo>
                    <a:pt x="5159" y="12355"/>
                    <a:pt x="5732" y="12419"/>
                    <a:pt x="6305" y="12419"/>
                  </a:cubicBezTo>
                  <a:cubicBezTo>
                    <a:pt x="6751" y="12419"/>
                    <a:pt x="7133" y="12419"/>
                    <a:pt x="7515" y="12291"/>
                  </a:cubicBezTo>
                  <a:lnTo>
                    <a:pt x="7388" y="11591"/>
                  </a:lnTo>
                  <a:cubicBezTo>
                    <a:pt x="7961" y="11463"/>
                    <a:pt x="8470" y="11272"/>
                    <a:pt x="8980" y="11018"/>
                  </a:cubicBezTo>
                  <a:lnTo>
                    <a:pt x="9362" y="11654"/>
                  </a:lnTo>
                  <a:cubicBezTo>
                    <a:pt x="10190" y="11145"/>
                    <a:pt x="10954" y="10508"/>
                    <a:pt x="11464" y="9680"/>
                  </a:cubicBezTo>
                  <a:lnTo>
                    <a:pt x="10890" y="9234"/>
                  </a:lnTo>
                  <a:cubicBezTo>
                    <a:pt x="11209" y="8789"/>
                    <a:pt x="11464" y="8216"/>
                    <a:pt x="11591" y="7642"/>
                  </a:cubicBezTo>
                  <a:lnTo>
                    <a:pt x="12292" y="7897"/>
                  </a:lnTo>
                  <a:cubicBezTo>
                    <a:pt x="12483" y="7388"/>
                    <a:pt x="12546" y="6751"/>
                    <a:pt x="12546" y="6178"/>
                  </a:cubicBezTo>
                  <a:cubicBezTo>
                    <a:pt x="12546" y="5796"/>
                    <a:pt x="12483" y="5413"/>
                    <a:pt x="12419" y="5031"/>
                  </a:cubicBezTo>
                  <a:lnTo>
                    <a:pt x="11718" y="5159"/>
                  </a:lnTo>
                  <a:cubicBezTo>
                    <a:pt x="11591" y="4586"/>
                    <a:pt x="11400" y="4076"/>
                    <a:pt x="11082" y="3567"/>
                  </a:cubicBezTo>
                  <a:lnTo>
                    <a:pt x="11782" y="3185"/>
                  </a:lnTo>
                  <a:cubicBezTo>
                    <a:pt x="11273" y="2357"/>
                    <a:pt x="10572" y="1592"/>
                    <a:pt x="9808" y="1019"/>
                  </a:cubicBezTo>
                  <a:lnTo>
                    <a:pt x="9362" y="1656"/>
                  </a:lnTo>
                  <a:cubicBezTo>
                    <a:pt x="8853" y="1338"/>
                    <a:pt x="8343" y="1083"/>
                    <a:pt x="7770" y="956"/>
                  </a:cubicBezTo>
                  <a:lnTo>
                    <a:pt x="7961" y="191"/>
                  </a:lnTo>
                  <a:cubicBezTo>
                    <a:pt x="7452" y="64"/>
                    <a:pt x="6878" y="0"/>
                    <a:pt x="62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40"/>
            <p:cNvSpPr/>
            <p:nvPr/>
          </p:nvSpPr>
          <p:spPr>
            <a:xfrm>
              <a:off x="4310700" y="2208700"/>
              <a:ext cx="1028525" cy="39825"/>
            </a:xfrm>
            <a:custGeom>
              <a:avLst/>
              <a:gdLst/>
              <a:ahLst/>
              <a:cxnLst/>
              <a:rect l="l" t="t" r="r" b="b"/>
              <a:pathLst>
                <a:path w="41141" h="1593" extrusionOk="0">
                  <a:moveTo>
                    <a:pt x="1" y="1"/>
                  </a:moveTo>
                  <a:lnTo>
                    <a:pt x="1" y="1593"/>
                  </a:lnTo>
                  <a:lnTo>
                    <a:pt x="41140" y="1593"/>
                  </a:lnTo>
                  <a:lnTo>
                    <a:pt x="4114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40"/>
            <p:cNvSpPr/>
            <p:nvPr/>
          </p:nvSpPr>
          <p:spPr>
            <a:xfrm>
              <a:off x="4310700" y="2345625"/>
              <a:ext cx="1028525" cy="39825"/>
            </a:xfrm>
            <a:custGeom>
              <a:avLst/>
              <a:gdLst/>
              <a:ahLst/>
              <a:cxnLst/>
              <a:rect l="l" t="t" r="r" b="b"/>
              <a:pathLst>
                <a:path w="41141" h="1593" extrusionOk="0">
                  <a:moveTo>
                    <a:pt x="1" y="1"/>
                  </a:moveTo>
                  <a:lnTo>
                    <a:pt x="1" y="1593"/>
                  </a:lnTo>
                  <a:lnTo>
                    <a:pt x="41140" y="1593"/>
                  </a:lnTo>
                  <a:lnTo>
                    <a:pt x="4114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40"/>
            <p:cNvSpPr/>
            <p:nvPr/>
          </p:nvSpPr>
          <p:spPr>
            <a:xfrm>
              <a:off x="4310700" y="2482550"/>
              <a:ext cx="1028525" cy="39825"/>
            </a:xfrm>
            <a:custGeom>
              <a:avLst/>
              <a:gdLst/>
              <a:ahLst/>
              <a:cxnLst/>
              <a:rect l="l" t="t" r="r" b="b"/>
              <a:pathLst>
                <a:path w="41141" h="1593" extrusionOk="0">
                  <a:moveTo>
                    <a:pt x="1" y="0"/>
                  </a:moveTo>
                  <a:lnTo>
                    <a:pt x="1" y="1593"/>
                  </a:lnTo>
                  <a:lnTo>
                    <a:pt x="41140" y="1593"/>
                  </a:lnTo>
                  <a:lnTo>
                    <a:pt x="411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40"/>
            <p:cNvSpPr/>
            <p:nvPr/>
          </p:nvSpPr>
          <p:spPr>
            <a:xfrm>
              <a:off x="4310700" y="2621050"/>
              <a:ext cx="1028525" cy="39850"/>
            </a:xfrm>
            <a:custGeom>
              <a:avLst/>
              <a:gdLst/>
              <a:ahLst/>
              <a:cxnLst/>
              <a:rect l="l" t="t" r="r" b="b"/>
              <a:pathLst>
                <a:path w="41141" h="1594" extrusionOk="0">
                  <a:moveTo>
                    <a:pt x="1" y="1"/>
                  </a:moveTo>
                  <a:lnTo>
                    <a:pt x="1" y="1593"/>
                  </a:lnTo>
                  <a:lnTo>
                    <a:pt x="41140" y="1593"/>
                  </a:lnTo>
                  <a:lnTo>
                    <a:pt x="4114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40"/>
            <p:cNvSpPr/>
            <p:nvPr/>
          </p:nvSpPr>
          <p:spPr>
            <a:xfrm>
              <a:off x="4310700" y="2757975"/>
              <a:ext cx="1028525" cy="39825"/>
            </a:xfrm>
            <a:custGeom>
              <a:avLst/>
              <a:gdLst/>
              <a:ahLst/>
              <a:cxnLst/>
              <a:rect l="l" t="t" r="r" b="b"/>
              <a:pathLst>
                <a:path w="41141" h="1593" extrusionOk="0">
                  <a:moveTo>
                    <a:pt x="1" y="1"/>
                  </a:moveTo>
                  <a:lnTo>
                    <a:pt x="1" y="1593"/>
                  </a:lnTo>
                  <a:lnTo>
                    <a:pt x="41140" y="1593"/>
                  </a:lnTo>
                  <a:lnTo>
                    <a:pt x="4114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40"/>
            <p:cNvSpPr/>
            <p:nvPr/>
          </p:nvSpPr>
          <p:spPr>
            <a:xfrm>
              <a:off x="4310700" y="2894900"/>
              <a:ext cx="1028525" cy="39825"/>
            </a:xfrm>
            <a:custGeom>
              <a:avLst/>
              <a:gdLst/>
              <a:ahLst/>
              <a:cxnLst/>
              <a:rect l="l" t="t" r="r" b="b"/>
              <a:pathLst>
                <a:path w="41141" h="1593" extrusionOk="0">
                  <a:moveTo>
                    <a:pt x="1" y="1"/>
                  </a:moveTo>
                  <a:lnTo>
                    <a:pt x="1" y="1593"/>
                  </a:lnTo>
                  <a:lnTo>
                    <a:pt x="41140" y="1593"/>
                  </a:lnTo>
                  <a:lnTo>
                    <a:pt x="4114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40"/>
            <p:cNvSpPr/>
            <p:nvPr/>
          </p:nvSpPr>
          <p:spPr>
            <a:xfrm>
              <a:off x="4310700" y="3031825"/>
              <a:ext cx="1028525" cy="39825"/>
            </a:xfrm>
            <a:custGeom>
              <a:avLst/>
              <a:gdLst/>
              <a:ahLst/>
              <a:cxnLst/>
              <a:rect l="l" t="t" r="r" b="b"/>
              <a:pathLst>
                <a:path w="41141" h="1593" extrusionOk="0">
                  <a:moveTo>
                    <a:pt x="1" y="0"/>
                  </a:moveTo>
                  <a:lnTo>
                    <a:pt x="1" y="1592"/>
                  </a:lnTo>
                  <a:lnTo>
                    <a:pt x="41140" y="1592"/>
                  </a:lnTo>
                  <a:lnTo>
                    <a:pt x="411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40"/>
            <p:cNvSpPr/>
            <p:nvPr/>
          </p:nvSpPr>
          <p:spPr>
            <a:xfrm>
              <a:off x="4310700" y="3168750"/>
              <a:ext cx="1028525" cy="39825"/>
            </a:xfrm>
            <a:custGeom>
              <a:avLst/>
              <a:gdLst/>
              <a:ahLst/>
              <a:cxnLst/>
              <a:rect l="l" t="t" r="r" b="b"/>
              <a:pathLst>
                <a:path w="41141" h="1593" extrusionOk="0">
                  <a:moveTo>
                    <a:pt x="1" y="0"/>
                  </a:moveTo>
                  <a:lnTo>
                    <a:pt x="1" y="1592"/>
                  </a:lnTo>
                  <a:lnTo>
                    <a:pt x="41140" y="1592"/>
                  </a:lnTo>
                  <a:lnTo>
                    <a:pt x="411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40"/>
            <p:cNvSpPr/>
            <p:nvPr/>
          </p:nvSpPr>
          <p:spPr>
            <a:xfrm>
              <a:off x="4310700" y="3305675"/>
              <a:ext cx="1028525" cy="39825"/>
            </a:xfrm>
            <a:custGeom>
              <a:avLst/>
              <a:gdLst/>
              <a:ahLst/>
              <a:cxnLst/>
              <a:rect l="l" t="t" r="r" b="b"/>
              <a:pathLst>
                <a:path w="41141" h="1593" extrusionOk="0">
                  <a:moveTo>
                    <a:pt x="1" y="0"/>
                  </a:moveTo>
                  <a:lnTo>
                    <a:pt x="1" y="1592"/>
                  </a:lnTo>
                  <a:lnTo>
                    <a:pt x="41140" y="1592"/>
                  </a:lnTo>
                  <a:lnTo>
                    <a:pt x="411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40"/>
            <p:cNvSpPr/>
            <p:nvPr/>
          </p:nvSpPr>
          <p:spPr>
            <a:xfrm>
              <a:off x="4310700" y="3442575"/>
              <a:ext cx="1028525" cy="39825"/>
            </a:xfrm>
            <a:custGeom>
              <a:avLst/>
              <a:gdLst/>
              <a:ahLst/>
              <a:cxnLst/>
              <a:rect l="l" t="t" r="r" b="b"/>
              <a:pathLst>
                <a:path w="41141" h="1593" extrusionOk="0">
                  <a:moveTo>
                    <a:pt x="1" y="1"/>
                  </a:moveTo>
                  <a:lnTo>
                    <a:pt x="1" y="1593"/>
                  </a:lnTo>
                  <a:lnTo>
                    <a:pt x="41140" y="1593"/>
                  </a:lnTo>
                  <a:lnTo>
                    <a:pt x="4114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40"/>
            <p:cNvSpPr/>
            <p:nvPr/>
          </p:nvSpPr>
          <p:spPr>
            <a:xfrm>
              <a:off x="4310700" y="3579500"/>
              <a:ext cx="1028525" cy="39825"/>
            </a:xfrm>
            <a:custGeom>
              <a:avLst/>
              <a:gdLst/>
              <a:ahLst/>
              <a:cxnLst/>
              <a:rect l="l" t="t" r="r" b="b"/>
              <a:pathLst>
                <a:path w="41141" h="1593" extrusionOk="0">
                  <a:moveTo>
                    <a:pt x="1" y="1"/>
                  </a:moveTo>
                  <a:lnTo>
                    <a:pt x="1" y="1593"/>
                  </a:lnTo>
                  <a:lnTo>
                    <a:pt x="41140" y="1593"/>
                  </a:lnTo>
                  <a:lnTo>
                    <a:pt x="4114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40"/>
            <p:cNvSpPr/>
            <p:nvPr/>
          </p:nvSpPr>
          <p:spPr>
            <a:xfrm>
              <a:off x="4310700" y="3716425"/>
              <a:ext cx="1028525" cy="39825"/>
            </a:xfrm>
            <a:custGeom>
              <a:avLst/>
              <a:gdLst/>
              <a:ahLst/>
              <a:cxnLst/>
              <a:rect l="l" t="t" r="r" b="b"/>
              <a:pathLst>
                <a:path w="41141" h="1593" extrusionOk="0">
                  <a:moveTo>
                    <a:pt x="1" y="0"/>
                  </a:moveTo>
                  <a:lnTo>
                    <a:pt x="1" y="1593"/>
                  </a:lnTo>
                  <a:lnTo>
                    <a:pt x="41140" y="1593"/>
                  </a:lnTo>
                  <a:lnTo>
                    <a:pt x="411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40"/>
            <p:cNvSpPr/>
            <p:nvPr/>
          </p:nvSpPr>
          <p:spPr>
            <a:xfrm>
              <a:off x="2293525" y="2208700"/>
              <a:ext cx="1776800" cy="39825"/>
            </a:xfrm>
            <a:custGeom>
              <a:avLst/>
              <a:gdLst/>
              <a:ahLst/>
              <a:cxnLst/>
              <a:rect l="l" t="t" r="r" b="b"/>
              <a:pathLst>
                <a:path w="71072" h="1593" extrusionOk="0">
                  <a:moveTo>
                    <a:pt x="0" y="1"/>
                  </a:moveTo>
                  <a:lnTo>
                    <a:pt x="0" y="1593"/>
                  </a:lnTo>
                  <a:lnTo>
                    <a:pt x="71071" y="1593"/>
                  </a:lnTo>
                  <a:lnTo>
                    <a:pt x="7107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40"/>
            <p:cNvSpPr/>
            <p:nvPr/>
          </p:nvSpPr>
          <p:spPr>
            <a:xfrm>
              <a:off x="2293525" y="2345625"/>
              <a:ext cx="1776800" cy="39825"/>
            </a:xfrm>
            <a:custGeom>
              <a:avLst/>
              <a:gdLst/>
              <a:ahLst/>
              <a:cxnLst/>
              <a:rect l="l" t="t" r="r" b="b"/>
              <a:pathLst>
                <a:path w="71072" h="1593" extrusionOk="0">
                  <a:moveTo>
                    <a:pt x="0" y="1"/>
                  </a:moveTo>
                  <a:lnTo>
                    <a:pt x="0" y="1593"/>
                  </a:lnTo>
                  <a:lnTo>
                    <a:pt x="71071" y="1593"/>
                  </a:lnTo>
                  <a:lnTo>
                    <a:pt x="7107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40"/>
            <p:cNvSpPr/>
            <p:nvPr/>
          </p:nvSpPr>
          <p:spPr>
            <a:xfrm>
              <a:off x="2293525" y="2482550"/>
              <a:ext cx="1776800" cy="39825"/>
            </a:xfrm>
            <a:custGeom>
              <a:avLst/>
              <a:gdLst/>
              <a:ahLst/>
              <a:cxnLst/>
              <a:rect l="l" t="t" r="r" b="b"/>
              <a:pathLst>
                <a:path w="71072" h="1593" extrusionOk="0">
                  <a:moveTo>
                    <a:pt x="0" y="0"/>
                  </a:moveTo>
                  <a:lnTo>
                    <a:pt x="0" y="1593"/>
                  </a:lnTo>
                  <a:lnTo>
                    <a:pt x="71071" y="1593"/>
                  </a:lnTo>
                  <a:lnTo>
                    <a:pt x="7107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40"/>
            <p:cNvSpPr/>
            <p:nvPr/>
          </p:nvSpPr>
          <p:spPr>
            <a:xfrm>
              <a:off x="2293525" y="2621050"/>
              <a:ext cx="1195675" cy="39850"/>
            </a:xfrm>
            <a:custGeom>
              <a:avLst/>
              <a:gdLst/>
              <a:ahLst/>
              <a:cxnLst/>
              <a:rect l="l" t="t" r="r" b="b"/>
              <a:pathLst>
                <a:path w="47827" h="1594" extrusionOk="0">
                  <a:moveTo>
                    <a:pt x="0" y="1"/>
                  </a:moveTo>
                  <a:lnTo>
                    <a:pt x="0" y="1593"/>
                  </a:lnTo>
                  <a:lnTo>
                    <a:pt x="47827" y="1593"/>
                  </a:lnTo>
                  <a:lnTo>
                    <a:pt x="4782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40"/>
            <p:cNvSpPr/>
            <p:nvPr/>
          </p:nvSpPr>
          <p:spPr>
            <a:xfrm>
              <a:off x="4430100" y="1931675"/>
              <a:ext cx="730800" cy="119450"/>
            </a:xfrm>
            <a:custGeom>
              <a:avLst/>
              <a:gdLst/>
              <a:ahLst/>
              <a:cxnLst/>
              <a:rect l="l" t="t" r="r" b="b"/>
              <a:pathLst>
                <a:path w="29232" h="4778" extrusionOk="0">
                  <a:moveTo>
                    <a:pt x="1" y="1"/>
                  </a:moveTo>
                  <a:lnTo>
                    <a:pt x="1" y="4777"/>
                  </a:lnTo>
                  <a:lnTo>
                    <a:pt x="29232" y="4777"/>
                  </a:lnTo>
                  <a:lnTo>
                    <a:pt x="2923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40"/>
            <p:cNvSpPr/>
            <p:nvPr/>
          </p:nvSpPr>
          <p:spPr>
            <a:xfrm>
              <a:off x="2817325" y="1931675"/>
              <a:ext cx="729200" cy="119450"/>
            </a:xfrm>
            <a:custGeom>
              <a:avLst/>
              <a:gdLst/>
              <a:ahLst/>
              <a:cxnLst/>
              <a:rect l="l" t="t" r="r" b="b"/>
              <a:pathLst>
                <a:path w="29168" h="4778" extrusionOk="0">
                  <a:moveTo>
                    <a:pt x="0" y="1"/>
                  </a:moveTo>
                  <a:lnTo>
                    <a:pt x="0" y="4777"/>
                  </a:lnTo>
                  <a:lnTo>
                    <a:pt x="29167" y="4777"/>
                  </a:lnTo>
                  <a:lnTo>
                    <a:pt x="2916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40"/>
            <p:cNvSpPr/>
            <p:nvPr/>
          </p:nvSpPr>
          <p:spPr>
            <a:xfrm>
              <a:off x="628175" y="3272225"/>
              <a:ext cx="765825" cy="1550725"/>
            </a:xfrm>
            <a:custGeom>
              <a:avLst/>
              <a:gdLst/>
              <a:ahLst/>
              <a:cxnLst/>
              <a:rect l="l" t="t" r="r" b="b"/>
              <a:pathLst>
                <a:path w="30633" h="62029" extrusionOk="0">
                  <a:moveTo>
                    <a:pt x="17705" y="42924"/>
                  </a:moveTo>
                  <a:lnTo>
                    <a:pt x="17705" y="60437"/>
                  </a:lnTo>
                  <a:lnTo>
                    <a:pt x="12928" y="60437"/>
                  </a:lnTo>
                  <a:lnTo>
                    <a:pt x="12928" y="42924"/>
                  </a:lnTo>
                  <a:close/>
                  <a:moveTo>
                    <a:pt x="15348" y="1"/>
                  </a:moveTo>
                  <a:cubicBezTo>
                    <a:pt x="7133" y="1"/>
                    <a:pt x="446" y="6496"/>
                    <a:pt x="192" y="14712"/>
                  </a:cubicBezTo>
                  <a:cubicBezTo>
                    <a:pt x="1" y="22927"/>
                    <a:pt x="6369" y="29741"/>
                    <a:pt x="14521" y="30187"/>
                  </a:cubicBezTo>
                  <a:lnTo>
                    <a:pt x="14521" y="41332"/>
                  </a:lnTo>
                  <a:lnTo>
                    <a:pt x="12164" y="41332"/>
                  </a:lnTo>
                  <a:cubicBezTo>
                    <a:pt x="11718" y="41332"/>
                    <a:pt x="11336" y="41714"/>
                    <a:pt x="11336" y="42159"/>
                  </a:cubicBezTo>
                  <a:lnTo>
                    <a:pt x="11336" y="61265"/>
                  </a:lnTo>
                  <a:cubicBezTo>
                    <a:pt x="11336" y="61710"/>
                    <a:pt x="11718" y="62029"/>
                    <a:pt x="12164" y="62029"/>
                  </a:cubicBezTo>
                  <a:lnTo>
                    <a:pt x="18533" y="62029"/>
                  </a:lnTo>
                  <a:cubicBezTo>
                    <a:pt x="18978" y="62029"/>
                    <a:pt x="19297" y="61710"/>
                    <a:pt x="19297" y="61265"/>
                  </a:cubicBezTo>
                  <a:lnTo>
                    <a:pt x="19297" y="42159"/>
                  </a:lnTo>
                  <a:cubicBezTo>
                    <a:pt x="19297" y="41714"/>
                    <a:pt x="18978" y="41332"/>
                    <a:pt x="18533" y="41332"/>
                  </a:cubicBezTo>
                  <a:lnTo>
                    <a:pt x="16113" y="41332"/>
                  </a:lnTo>
                  <a:lnTo>
                    <a:pt x="16113" y="30187"/>
                  </a:lnTo>
                  <a:cubicBezTo>
                    <a:pt x="24328" y="29741"/>
                    <a:pt x="30633" y="22927"/>
                    <a:pt x="30442" y="14712"/>
                  </a:cubicBezTo>
                  <a:cubicBezTo>
                    <a:pt x="30250" y="6496"/>
                    <a:pt x="23500" y="1"/>
                    <a:pt x="153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40"/>
            <p:cNvSpPr/>
            <p:nvPr/>
          </p:nvSpPr>
          <p:spPr>
            <a:xfrm>
              <a:off x="972075" y="4366000"/>
              <a:ext cx="79625" cy="398050"/>
            </a:xfrm>
            <a:custGeom>
              <a:avLst/>
              <a:gdLst/>
              <a:ahLst/>
              <a:cxnLst/>
              <a:rect l="l" t="t" r="r" b="b"/>
              <a:pathLst>
                <a:path w="3185" h="15922" extrusionOk="0">
                  <a:moveTo>
                    <a:pt x="0" y="1"/>
                  </a:moveTo>
                  <a:lnTo>
                    <a:pt x="0" y="15922"/>
                  </a:lnTo>
                  <a:lnTo>
                    <a:pt x="3185" y="15922"/>
                  </a:lnTo>
                  <a:lnTo>
                    <a:pt x="318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40"/>
            <p:cNvSpPr/>
            <p:nvPr/>
          </p:nvSpPr>
          <p:spPr>
            <a:xfrm>
              <a:off x="2436800" y="685075"/>
              <a:ext cx="213375" cy="214950"/>
            </a:xfrm>
            <a:custGeom>
              <a:avLst/>
              <a:gdLst/>
              <a:ahLst/>
              <a:cxnLst/>
              <a:rect l="l" t="t" r="r" b="b"/>
              <a:pathLst>
                <a:path w="8535" h="8598" extrusionOk="0">
                  <a:moveTo>
                    <a:pt x="1" y="0"/>
                  </a:moveTo>
                  <a:lnTo>
                    <a:pt x="1" y="8598"/>
                  </a:lnTo>
                  <a:lnTo>
                    <a:pt x="8534" y="8598"/>
                  </a:lnTo>
                  <a:lnTo>
                    <a:pt x="85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40"/>
            <p:cNvSpPr/>
            <p:nvPr/>
          </p:nvSpPr>
          <p:spPr>
            <a:xfrm>
              <a:off x="2791850" y="685075"/>
              <a:ext cx="213350" cy="214950"/>
            </a:xfrm>
            <a:custGeom>
              <a:avLst/>
              <a:gdLst/>
              <a:ahLst/>
              <a:cxnLst/>
              <a:rect l="l" t="t" r="r" b="b"/>
              <a:pathLst>
                <a:path w="8534" h="8598" extrusionOk="0">
                  <a:moveTo>
                    <a:pt x="0" y="0"/>
                  </a:moveTo>
                  <a:lnTo>
                    <a:pt x="0" y="8598"/>
                  </a:lnTo>
                  <a:lnTo>
                    <a:pt x="8534" y="8598"/>
                  </a:lnTo>
                  <a:lnTo>
                    <a:pt x="85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40"/>
            <p:cNvSpPr/>
            <p:nvPr/>
          </p:nvSpPr>
          <p:spPr>
            <a:xfrm>
              <a:off x="3146875" y="685075"/>
              <a:ext cx="213375" cy="214950"/>
            </a:xfrm>
            <a:custGeom>
              <a:avLst/>
              <a:gdLst/>
              <a:ahLst/>
              <a:cxnLst/>
              <a:rect l="l" t="t" r="r" b="b"/>
              <a:pathLst>
                <a:path w="8535" h="8598" extrusionOk="0">
                  <a:moveTo>
                    <a:pt x="1" y="0"/>
                  </a:moveTo>
                  <a:lnTo>
                    <a:pt x="1" y="8598"/>
                  </a:lnTo>
                  <a:lnTo>
                    <a:pt x="8534" y="8598"/>
                  </a:lnTo>
                  <a:lnTo>
                    <a:pt x="85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40"/>
            <p:cNvSpPr/>
            <p:nvPr/>
          </p:nvSpPr>
          <p:spPr>
            <a:xfrm>
              <a:off x="2258475" y="570450"/>
              <a:ext cx="1280075" cy="444200"/>
            </a:xfrm>
            <a:custGeom>
              <a:avLst/>
              <a:gdLst/>
              <a:ahLst/>
              <a:cxnLst/>
              <a:rect l="l" t="t" r="r" b="b"/>
              <a:pathLst>
                <a:path w="51203" h="17768" extrusionOk="0">
                  <a:moveTo>
                    <a:pt x="49611" y="1592"/>
                  </a:moveTo>
                  <a:lnTo>
                    <a:pt x="49611" y="16176"/>
                  </a:lnTo>
                  <a:lnTo>
                    <a:pt x="1593" y="16176"/>
                  </a:lnTo>
                  <a:lnTo>
                    <a:pt x="1593" y="1592"/>
                  </a:lnTo>
                  <a:close/>
                  <a:moveTo>
                    <a:pt x="1" y="0"/>
                  </a:moveTo>
                  <a:lnTo>
                    <a:pt x="1" y="17768"/>
                  </a:lnTo>
                  <a:lnTo>
                    <a:pt x="51203" y="17768"/>
                  </a:lnTo>
                  <a:lnTo>
                    <a:pt x="5120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40"/>
            <p:cNvSpPr/>
            <p:nvPr/>
          </p:nvSpPr>
          <p:spPr>
            <a:xfrm>
              <a:off x="4947550" y="262775"/>
              <a:ext cx="1147925" cy="384100"/>
            </a:xfrm>
            <a:custGeom>
              <a:avLst/>
              <a:gdLst/>
              <a:ahLst/>
              <a:cxnLst/>
              <a:rect l="l" t="t" r="r" b="b"/>
              <a:pathLst>
                <a:path w="45917" h="15364" extrusionOk="0">
                  <a:moveTo>
                    <a:pt x="18787" y="1927"/>
                  </a:moveTo>
                  <a:lnTo>
                    <a:pt x="18787" y="1927"/>
                  </a:lnTo>
                  <a:cubicBezTo>
                    <a:pt x="15539" y="5557"/>
                    <a:pt x="18150" y="11288"/>
                    <a:pt x="22990" y="11288"/>
                  </a:cubicBezTo>
                  <a:cubicBezTo>
                    <a:pt x="27830" y="11288"/>
                    <a:pt x="30377" y="5557"/>
                    <a:pt x="27193" y="1927"/>
                  </a:cubicBezTo>
                  <a:lnTo>
                    <a:pt x="27193" y="1927"/>
                  </a:lnTo>
                  <a:cubicBezTo>
                    <a:pt x="27639" y="1990"/>
                    <a:pt x="28149" y="2054"/>
                    <a:pt x="28594" y="2118"/>
                  </a:cubicBezTo>
                  <a:cubicBezTo>
                    <a:pt x="31396" y="6512"/>
                    <a:pt x="28212" y="12307"/>
                    <a:pt x="22990" y="12307"/>
                  </a:cubicBezTo>
                  <a:cubicBezTo>
                    <a:pt x="17768" y="12307"/>
                    <a:pt x="14584" y="6512"/>
                    <a:pt x="17386" y="2118"/>
                  </a:cubicBezTo>
                  <a:cubicBezTo>
                    <a:pt x="17832" y="2054"/>
                    <a:pt x="18278" y="1990"/>
                    <a:pt x="18787" y="1927"/>
                  </a:cubicBezTo>
                  <a:close/>
                  <a:moveTo>
                    <a:pt x="30569" y="2500"/>
                  </a:moveTo>
                  <a:cubicBezTo>
                    <a:pt x="35026" y="3455"/>
                    <a:pt x="39293" y="5238"/>
                    <a:pt x="43114" y="7722"/>
                  </a:cubicBezTo>
                  <a:cubicBezTo>
                    <a:pt x="37641" y="11329"/>
                    <a:pt x="31317" y="13418"/>
                    <a:pt x="24736" y="13692"/>
                  </a:cubicBezTo>
                  <a:lnTo>
                    <a:pt x="24736" y="13692"/>
                  </a:lnTo>
                  <a:cubicBezTo>
                    <a:pt x="29704" y="12588"/>
                    <a:pt x="32491" y="7212"/>
                    <a:pt x="30569" y="2500"/>
                  </a:cubicBezTo>
                  <a:close/>
                  <a:moveTo>
                    <a:pt x="15348" y="2500"/>
                  </a:moveTo>
                  <a:lnTo>
                    <a:pt x="15348" y="2500"/>
                  </a:lnTo>
                  <a:cubicBezTo>
                    <a:pt x="13310" y="7340"/>
                    <a:pt x="16367" y="12880"/>
                    <a:pt x="21589" y="13772"/>
                  </a:cubicBezTo>
                  <a:cubicBezTo>
                    <a:pt x="14902" y="13517"/>
                    <a:pt x="8406" y="11415"/>
                    <a:pt x="2802" y="7722"/>
                  </a:cubicBezTo>
                  <a:cubicBezTo>
                    <a:pt x="6623" y="5174"/>
                    <a:pt x="10890" y="3455"/>
                    <a:pt x="15348" y="2500"/>
                  </a:cubicBezTo>
                  <a:close/>
                  <a:moveTo>
                    <a:pt x="22958" y="0"/>
                  </a:moveTo>
                  <a:cubicBezTo>
                    <a:pt x="22608" y="0"/>
                    <a:pt x="22258" y="48"/>
                    <a:pt x="21907" y="143"/>
                  </a:cubicBezTo>
                  <a:cubicBezTo>
                    <a:pt x="14393" y="334"/>
                    <a:pt x="7069" y="2754"/>
                    <a:pt x="892" y="7085"/>
                  </a:cubicBezTo>
                  <a:lnTo>
                    <a:pt x="0" y="7722"/>
                  </a:lnTo>
                  <a:lnTo>
                    <a:pt x="892" y="8359"/>
                  </a:lnTo>
                  <a:cubicBezTo>
                    <a:pt x="7388" y="12944"/>
                    <a:pt x="15030" y="15364"/>
                    <a:pt x="22926" y="15364"/>
                  </a:cubicBezTo>
                  <a:cubicBezTo>
                    <a:pt x="30823" y="15364"/>
                    <a:pt x="38529" y="12944"/>
                    <a:pt x="44961" y="8359"/>
                  </a:cubicBezTo>
                  <a:lnTo>
                    <a:pt x="45916" y="7722"/>
                  </a:lnTo>
                  <a:lnTo>
                    <a:pt x="44961" y="7085"/>
                  </a:lnTo>
                  <a:cubicBezTo>
                    <a:pt x="38847" y="2754"/>
                    <a:pt x="31524" y="334"/>
                    <a:pt x="24009" y="143"/>
                  </a:cubicBezTo>
                  <a:cubicBezTo>
                    <a:pt x="23659" y="48"/>
                    <a:pt x="23309" y="0"/>
                    <a:pt x="229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40"/>
            <p:cNvSpPr/>
            <p:nvPr/>
          </p:nvSpPr>
          <p:spPr>
            <a:xfrm>
              <a:off x="5336025" y="1923725"/>
              <a:ext cx="162400" cy="135350"/>
            </a:xfrm>
            <a:custGeom>
              <a:avLst/>
              <a:gdLst/>
              <a:ahLst/>
              <a:cxnLst/>
              <a:rect l="l" t="t" r="r" b="b"/>
              <a:pathLst>
                <a:path w="6496" h="5414" extrusionOk="0">
                  <a:moveTo>
                    <a:pt x="4649" y="0"/>
                  </a:moveTo>
                  <a:lnTo>
                    <a:pt x="0" y="2675"/>
                  </a:lnTo>
                  <a:lnTo>
                    <a:pt x="4649" y="5414"/>
                  </a:lnTo>
                  <a:lnTo>
                    <a:pt x="4649" y="3503"/>
                  </a:lnTo>
                  <a:lnTo>
                    <a:pt x="5477" y="3503"/>
                  </a:lnTo>
                  <a:cubicBezTo>
                    <a:pt x="6496" y="3503"/>
                    <a:pt x="6496" y="1911"/>
                    <a:pt x="5477" y="1911"/>
                  </a:cubicBezTo>
                  <a:lnTo>
                    <a:pt x="4649" y="1911"/>
                  </a:lnTo>
                  <a:lnTo>
                    <a:pt x="464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40"/>
            <p:cNvSpPr/>
            <p:nvPr/>
          </p:nvSpPr>
          <p:spPr>
            <a:xfrm>
              <a:off x="2651725" y="4047575"/>
              <a:ext cx="135375" cy="116250"/>
            </a:xfrm>
            <a:custGeom>
              <a:avLst/>
              <a:gdLst/>
              <a:ahLst/>
              <a:cxnLst/>
              <a:rect l="l" t="t" r="r" b="b"/>
              <a:pathLst>
                <a:path w="5415" h="4650" extrusionOk="0">
                  <a:moveTo>
                    <a:pt x="2739" y="1"/>
                  </a:moveTo>
                  <a:lnTo>
                    <a:pt x="1" y="4650"/>
                  </a:lnTo>
                  <a:lnTo>
                    <a:pt x="5414" y="4650"/>
                  </a:lnTo>
                  <a:lnTo>
                    <a:pt x="273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40"/>
            <p:cNvSpPr/>
            <p:nvPr/>
          </p:nvSpPr>
          <p:spPr>
            <a:xfrm>
              <a:off x="2481375" y="1923725"/>
              <a:ext cx="164025" cy="135350"/>
            </a:xfrm>
            <a:custGeom>
              <a:avLst/>
              <a:gdLst/>
              <a:ahLst/>
              <a:cxnLst/>
              <a:rect l="l" t="t" r="r" b="b"/>
              <a:pathLst>
                <a:path w="6561" h="5414" extrusionOk="0">
                  <a:moveTo>
                    <a:pt x="1848" y="0"/>
                  </a:moveTo>
                  <a:lnTo>
                    <a:pt x="1848" y="1911"/>
                  </a:lnTo>
                  <a:lnTo>
                    <a:pt x="1083" y="1911"/>
                  </a:lnTo>
                  <a:cubicBezTo>
                    <a:pt x="1" y="1911"/>
                    <a:pt x="1" y="3503"/>
                    <a:pt x="1083" y="3503"/>
                  </a:cubicBezTo>
                  <a:lnTo>
                    <a:pt x="1848" y="3503"/>
                  </a:lnTo>
                  <a:lnTo>
                    <a:pt x="1848" y="5414"/>
                  </a:lnTo>
                  <a:lnTo>
                    <a:pt x="6560" y="2675"/>
                  </a:lnTo>
                  <a:lnTo>
                    <a:pt x="18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40"/>
            <p:cNvSpPr/>
            <p:nvPr/>
          </p:nvSpPr>
          <p:spPr>
            <a:xfrm>
              <a:off x="1459250" y="2527125"/>
              <a:ext cx="243625" cy="208425"/>
            </a:xfrm>
            <a:custGeom>
              <a:avLst/>
              <a:gdLst/>
              <a:ahLst/>
              <a:cxnLst/>
              <a:rect l="l" t="t" r="r" b="b"/>
              <a:pathLst>
                <a:path w="9745" h="8337" extrusionOk="0">
                  <a:moveTo>
                    <a:pt x="5559" y="1576"/>
                  </a:moveTo>
                  <a:cubicBezTo>
                    <a:pt x="6878" y="1576"/>
                    <a:pt x="8152" y="2615"/>
                    <a:pt x="8152" y="4204"/>
                  </a:cubicBezTo>
                  <a:cubicBezTo>
                    <a:pt x="8152" y="5605"/>
                    <a:pt x="7006" y="6751"/>
                    <a:pt x="5541" y="6751"/>
                  </a:cubicBezTo>
                  <a:cubicBezTo>
                    <a:pt x="3248" y="6751"/>
                    <a:pt x="2102" y="3949"/>
                    <a:pt x="3758" y="2357"/>
                  </a:cubicBezTo>
                  <a:cubicBezTo>
                    <a:pt x="4276" y="1818"/>
                    <a:pt x="4923" y="1576"/>
                    <a:pt x="5559" y="1576"/>
                  </a:cubicBezTo>
                  <a:close/>
                  <a:moveTo>
                    <a:pt x="5541" y="1"/>
                  </a:moveTo>
                  <a:cubicBezTo>
                    <a:pt x="1847" y="1"/>
                    <a:pt x="1" y="4458"/>
                    <a:pt x="2612" y="7070"/>
                  </a:cubicBezTo>
                  <a:cubicBezTo>
                    <a:pt x="3467" y="7945"/>
                    <a:pt x="4527" y="8336"/>
                    <a:pt x="5566" y="8336"/>
                  </a:cubicBezTo>
                  <a:cubicBezTo>
                    <a:pt x="7699" y="8336"/>
                    <a:pt x="9744" y="6688"/>
                    <a:pt x="9744" y="4204"/>
                  </a:cubicBezTo>
                  <a:cubicBezTo>
                    <a:pt x="9744" y="1847"/>
                    <a:pt x="7897" y="1"/>
                    <a:pt x="55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40"/>
            <p:cNvSpPr/>
            <p:nvPr/>
          </p:nvSpPr>
          <p:spPr>
            <a:xfrm>
              <a:off x="4718275" y="1636825"/>
              <a:ext cx="243625" cy="208900"/>
            </a:xfrm>
            <a:custGeom>
              <a:avLst/>
              <a:gdLst/>
              <a:ahLst/>
              <a:cxnLst/>
              <a:rect l="l" t="t" r="r" b="b"/>
              <a:pathLst>
                <a:path w="9745" h="8356" extrusionOk="0">
                  <a:moveTo>
                    <a:pt x="4034" y="1603"/>
                  </a:moveTo>
                  <a:cubicBezTo>
                    <a:pt x="4070" y="1603"/>
                    <a:pt x="4105" y="1604"/>
                    <a:pt x="4140" y="1605"/>
                  </a:cubicBezTo>
                  <a:cubicBezTo>
                    <a:pt x="6433" y="1605"/>
                    <a:pt x="7579" y="4344"/>
                    <a:pt x="5987" y="6000"/>
                  </a:cubicBezTo>
                  <a:cubicBezTo>
                    <a:pt x="5456" y="6531"/>
                    <a:pt x="4813" y="6767"/>
                    <a:pt x="4185" y="6767"/>
                  </a:cubicBezTo>
                  <a:cubicBezTo>
                    <a:pt x="2856" y="6767"/>
                    <a:pt x="1593" y="5710"/>
                    <a:pt x="1593" y="4153"/>
                  </a:cubicBezTo>
                  <a:cubicBezTo>
                    <a:pt x="1593" y="2787"/>
                    <a:pt x="2682" y="1603"/>
                    <a:pt x="4034" y="1603"/>
                  </a:cubicBezTo>
                  <a:close/>
                  <a:moveTo>
                    <a:pt x="4189" y="0"/>
                  </a:moveTo>
                  <a:cubicBezTo>
                    <a:pt x="2041" y="0"/>
                    <a:pt x="1" y="1654"/>
                    <a:pt x="1" y="4153"/>
                  </a:cubicBezTo>
                  <a:cubicBezTo>
                    <a:pt x="1" y="6509"/>
                    <a:pt x="1848" y="8356"/>
                    <a:pt x="4140" y="8356"/>
                  </a:cubicBezTo>
                  <a:cubicBezTo>
                    <a:pt x="7898" y="8356"/>
                    <a:pt x="9744" y="3834"/>
                    <a:pt x="7133" y="1223"/>
                  </a:cubicBezTo>
                  <a:cubicBezTo>
                    <a:pt x="6268" y="379"/>
                    <a:pt x="5216" y="0"/>
                    <a:pt x="41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40"/>
            <p:cNvSpPr/>
            <p:nvPr/>
          </p:nvSpPr>
          <p:spPr>
            <a:xfrm>
              <a:off x="4971425" y="1636825"/>
              <a:ext cx="243625" cy="208900"/>
            </a:xfrm>
            <a:custGeom>
              <a:avLst/>
              <a:gdLst/>
              <a:ahLst/>
              <a:cxnLst/>
              <a:rect l="l" t="t" r="r" b="b"/>
              <a:pathLst>
                <a:path w="9745" h="8356" extrusionOk="0">
                  <a:moveTo>
                    <a:pt x="4217" y="0"/>
                  </a:moveTo>
                  <a:cubicBezTo>
                    <a:pt x="2070" y="0"/>
                    <a:pt x="0" y="1654"/>
                    <a:pt x="0" y="4153"/>
                  </a:cubicBezTo>
                  <a:cubicBezTo>
                    <a:pt x="0" y="6509"/>
                    <a:pt x="1911" y="8356"/>
                    <a:pt x="4204" y="8356"/>
                  </a:cubicBezTo>
                  <a:cubicBezTo>
                    <a:pt x="7897" y="8356"/>
                    <a:pt x="9744" y="3834"/>
                    <a:pt x="7133" y="1223"/>
                  </a:cubicBezTo>
                  <a:cubicBezTo>
                    <a:pt x="6288" y="379"/>
                    <a:pt x="5244" y="0"/>
                    <a:pt x="42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40"/>
            <p:cNvSpPr/>
            <p:nvPr/>
          </p:nvSpPr>
          <p:spPr>
            <a:xfrm>
              <a:off x="6803925" y="2260975"/>
              <a:ext cx="243625" cy="208850"/>
            </a:xfrm>
            <a:custGeom>
              <a:avLst/>
              <a:gdLst/>
              <a:ahLst/>
              <a:cxnLst/>
              <a:rect l="l" t="t" r="r" b="b"/>
              <a:pathLst>
                <a:path w="9745" h="8354" extrusionOk="0">
                  <a:moveTo>
                    <a:pt x="5547" y="1"/>
                  </a:moveTo>
                  <a:cubicBezTo>
                    <a:pt x="4523" y="1"/>
                    <a:pt x="3475" y="379"/>
                    <a:pt x="2612" y="1221"/>
                  </a:cubicBezTo>
                  <a:cubicBezTo>
                    <a:pt x="1" y="3896"/>
                    <a:pt x="1848" y="8354"/>
                    <a:pt x="5605" y="8354"/>
                  </a:cubicBezTo>
                  <a:cubicBezTo>
                    <a:pt x="7898" y="8354"/>
                    <a:pt x="9744" y="6507"/>
                    <a:pt x="9744" y="4215"/>
                  </a:cubicBezTo>
                  <a:cubicBezTo>
                    <a:pt x="9744" y="1669"/>
                    <a:pt x="7699" y="1"/>
                    <a:pt x="554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40"/>
            <p:cNvSpPr/>
            <p:nvPr/>
          </p:nvSpPr>
          <p:spPr>
            <a:xfrm>
              <a:off x="5711750" y="2736450"/>
              <a:ext cx="197450" cy="168025"/>
            </a:xfrm>
            <a:custGeom>
              <a:avLst/>
              <a:gdLst/>
              <a:ahLst/>
              <a:cxnLst/>
              <a:rect l="l" t="t" r="r" b="b"/>
              <a:pathLst>
                <a:path w="7898" h="6721" extrusionOk="0">
                  <a:moveTo>
                    <a:pt x="4472" y="0"/>
                  </a:moveTo>
                  <a:cubicBezTo>
                    <a:pt x="3635" y="0"/>
                    <a:pt x="2785" y="307"/>
                    <a:pt x="2102" y="989"/>
                  </a:cubicBezTo>
                  <a:cubicBezTo>
                    <a:pt x="1" y="3091"/>
                    <a:pt x="1465" y="6721"/>
                    <a:pt x="4522" y="6721"/>
                  </a:cubicBezTo>
                  <a:cubicBezTo>
                    <a:pt x="6369" y="6721"/>
                    <a:pt x="7897" y="5256"/>
                    <a:pt x="7897" y="3345"/>
                  </a:cubicBezTo>
                  <a:cubicBezTo>
                    <a:pt x="7897" y="1324"/>
                    <a:pt x="6213" y="0"/>
                    <a:pt x="44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40"/>
            <p:cNvSpPr/>
            <p:nvPr/>
          </p:nvSpPr>
          <p:spPr>
            <a:xfrm>
              <a:off x="5789775" y="945725"/>
              <a:ext cx="197425" cy="169225"/>
            </a:xfrm>
            <a:custGeom>
              <a:avLst/>
              <a:gdLst/>
              <a:ahLst/>
              <a:cxnLst/>
              <a:rect l="l" t="t" r="r" b="b"/>
              <a:pathLst>
                <a:path w="7897" h="6769" extrusionOk="0">
                  <a:moveTo>
                    <a:pt x="4463" y="0"/>
                  </a:moveTo>
                  <a:cubicBezTo>
                    <a:pt x="3637" y="0"/>
                    <a:pt x="2795" y="301"/>
                    <a:pt x="2102" y="974"/>
                  </a:cubicBezTo>
                  <a:cubicBezTo>
                    <a:pt x="0" y="3139"/>
                    <a:pt x="1528" y="6769"/>
                    <a:pt x="4522" y="6769"/>
                  </a:cubicBezTo>
                  <a:cubicBezTo>
                    <a:pt x="6368" y="6769"/>
                    <a:pt x="7897" y="5241"/>
                    <a:pt x="7897" y="3394"/>
                  </a:cubicBezTo>
                  <a:cubicBezTo>
                    <a:pt x="7897" y="1358"/>
                    <a:pt x="6218" y="0"/>
                    <a:pt x="44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40"/>
            <p:cNvSpPr/>
            <p:nvPr/>
          </p:nvSpPr>
          <p:spPr>
            <a:xfrm>
              <a:off x="6049275" y="945725"/>
              <a:ext cx="197450" cy="169225"/>
            </a:xfrm>
            <a:custGeom>
              <a:avLst/>
              <a:gdLst/>
              <a:ahLst/>
              <a:cxnLst/>
              <a:rect l="l" t="t" r="r" b="b"/>
              <a:pathLst>
                <a:path w="7898" h="6769" extrusionOk="0">
                  <a:moveTo>
                    <a:pt x="4464" y="0"/>
                  </a:moveTo>
                  <a:cubicBezTo>
                    <a:pt x="3638" y="0"/>
                    <a:pt x="2795" y="301"/>
                    <a:pt x="2102" y="974"/>
                  </a:cubicBezTo>
                  <a:cubicBezTo>
                    <a:pt x="1" y="3139"/>
                    <a:pt x="1529" y="6769"/>
                    <a:pt x="4522" y="6769"/>
                  </a:cubicBezTo>
                  <a:cubicBezTo>
                    <a:pt x="6369" y="6769"/>
                    <a:pt x="7897" y="5241"/>
                    <a:pt x="7897" y="3394"/>
                  </a:cubicBezTo>
                  <a:cubicBezTo>
                    <a:pt x="7897" y="1358"/>
                    <a:pt x="6219" y="0"/>
                    <a:pt x="44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40"/>
            <p:cNvSpPr/>
            <p:nvPr/>
          </p:nvSpPr>
          <p:spPr>
            <a:xfrm>
              <a:off x="3006775" y="4857175"/>
              <a:ext cx="197450" cy="169575"/>
            </a:xfrm>
            <a:custGeom>
              <a:avLst/>
              <a:gdLst/>
              <a:ahLst/>
              <a:cxnLst/>
              <a:rect l="l" t="t" r="r" b="b"/>
              <a:pathLst>
                <a:path w="7898" h="6783" extrusionOk="0">
                  <a:moveTo>
                    <a:pt x="4464" y="0"/>
                  </a:moveTo>
                  <a:cubicBezTo>
                    <a:pt x="3629" y="0"/>
                    <a:pt x="2782" y="307"/>
                    <a:pt x="2102" y="987"/>
                  </a:cubicBezTo>
                  <a:cubicBezTo>
                    <a:pt x="0" y="3089"/>
                    <a:pt x="1465" y="6782"/>
                    <a:pt x="4522" y="6782"/>
                  </a:cubicBezTo>
                  <a:cubicBezTo>
                    <a:pt x="6369" y="6782"/>
                    <a:pt x="7897" y="5254"/>
                    <a:pt x="7897" y="3407"/>
                  </a:cubicBezTo>
                  <a:cubicBezTo>
                    <a:pt x="7897" y="1340"/>
                    <a:pt x="6207" y="0"/>
                    <a:pt x="44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0"/>
            <p:cNvSpPr/>
            <p:nvPr/>
          </p:nvSpPr>
          <p:spPr>
            <a:xfrm>
              <a:off x="3264700" y="4857175"/>
              <a:ext cx="197450" cy="169575"/>
            </a:xfrm>
            <a:custGeom>
              <a:avLst/>
              <a:gdLst/>
              <a:ahLst/>
              <a:cxnLst/>
              <a:rect l="l" t="t" r="r" b="b"/>
              <a:pathLst>
                <a:path w="7898" h="6783" extrusionOk="0">
                  <a:moveTo>
                    <a:pt x="4511" y="0"/>
                  </a:moveTo>
                  <a:cubicBezTo>
                    <a:pt x="3686" y="0"/>
                    <a:pt x="2846" y="307"/>
                    <a:pt x="2166" y="987"/>
                  </a:cubicBezTo>
                  <a:cubicBezTo>
                    <a:pt x="0" y="3089"/>
                    <a:pt x="1529" y="6782"/>
                    <a:pt x="4522" y="6782"/>
                  </a:cubicBezTo>
                  <a:cubicBezTo>
                    <a:pt x="6369" y="6782"/>
                    <a:pt x="7897" y="5254"/>
                    <a:pt x="7897" y="3407"/>
                  </a:cubicBezTo>
                  <a:cubicBezTo>
                    <a:pt x="7897" y="1340"/>
                    <a:pt x="6236" y="0"/>
                    <a:pt x="45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0"/>
            <p:cNvSpPr/>
            <p:nvPr/>
          </p:nvSpPr>
          <p:spPr>
            <a:xfrm>
              <a:off x="6307200" y="945725"/>
              <a:ext cx="195850" cy="169225"/>
            </a:xfrm>
            <a:custGeom>
              <a:avLst/>
              <a:gdLst/>
              <a:ahLst/>
              <a:cxnLst/>
              <a:rect l="l" t="t" r="r" b="b"/>
              <a:pathLst>
                <a:path w="7834" h="6769" extrusionOk="0">
                  <a:moveTo>
                    <a:pt x="4420" y="0"/>
                  </a:moveTo>
                  <a:cubicBezTo>
                    <a:pt x="3604" y="0"/>
                    <a:pt x="2774" y="301"/>
                    <a:pt x="2102" y="974"/>
                  </a:cubicBezTo>
                  <a:cubicBezTo>
                    <a:pt x="0" y="3139"/>
                    <a:pt x="1465" y="6769"/>
                    <a:pt x="4458" y="6769"/>
                  </a:cubicBezTo>
                  <a:cubicBezTo>
                    <a:pt x="6369" y="6769"/>
                    <a:pt x="7833" y="5241"/>
                    <a:pt x="7833" y="3394"/>
                  </a:cubicBezTo>
                  <a:cubicBezTo>
                    <a:pt x="7833" y="1358"/>
                    <a:pt x="6155" y="0"/>
                    <a:pt x="44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40"/>
            <p:cNvSpPr/>
            <p:nvPr/>
          </p:nvSpPr>
          <p:spPr>
            <a:xfrm>
              <a:off x="3767800" y="836325"/>
              <a:ext cx="197450" cy="168025"/>
            </a:xfrm>
            <a:custGeom>
              <a:avLst/>
              <a:gdLst/>
              <a:ahLst/>
              <a:cxnLst/>
              <a:rect l="l" t="t" r="r" b="b"/>
              <a:pathLst>
                <a:path w="7898" h="6721" extrusionOk="0">
                  <a:moveTo>
                    <a:pt x="3376" y="0"/>
                  </a:moveTo>
                  <a:cubicBezTo>
                    <a:pt x="1529" y="0"/>
                    <a:pt x="0" y="1465"/>
                    <a:pt x="0" y="3375"/>
                  </a:cubicBezTo>
                  <a:cubicBezTo>
                    <a:pt x="0" y="5397"/>
                    <a:pt x="1655" y="6721"/>
                    <a:pt x="3397" y="6721"/>
                  </a:cubicBezTo>
                  <a:cubicBezTo>
                    <a:pt x="4235" y="6721"/>
                    <a:pt x="5092" y="6414"/>
                    <a:pt x="5796" y="5732"/>
                  </a:cubicBezTo>
                  <a:cubicBezTo>
                    <a:pt x="7897" y="3630"/>
                    <a:pt x="6369" y="0"/>
                    <a:pt x="33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0"/>
            <p:cNvSpPr/>
            <p:nvPr/>
          </p:nvSpPr>
          <p:spPr>
            <a:xfrm>
              <a:off x="3505100" y="4547475"/>
              <a:ext cx="287750" cy="207875"/>
            </a:xfrm>
            <a:custGeom>
              <a:avLst/>
              <a:gdLst/>
              <a:ahLst/>
              <a:cxnLst/>
              <a:rect l="l" t="t" r="r" b="b"/>
              <a:pathLst>
                <a:path w="11510" h="8315" extrusionOk="0">
                  <a:moveTo>
                    <a:pt x="6004" y="1555"/>
                  </a:moveTo>
                  <a:cubicBezTo>
                    <a:pt x="7334" y="1555"/>
                    <a:pt x="8598" y="2583"/>
                    <a:pt x="8598" y="4141"/>
                  </a:cubicBezTo>
                  <a:cubicBezTo>
                    <a:pt x="8598" y="5542"/>
                    <a:pt x="7452" y="6688"/>
                    <a:pt x="6051" y="6752"/>
                  </a:cubicBezTo>
                  <a:cubicBezTo>
                    <a:pt x="3758" y="6752"/>
                    <a:pt x="2612" y="3950"/>
                    <a:pt x="4204" y="2294"/>
                  </a:cubicBezTo>
                  <a:cubicBezTo>
                    <a:pt x="4734" y="1784"/>
                    <a:pt x="5377" y="1555"/>
                    <a:pt x="6004" y="1555"/>
                  </a:cubicBezTo>
                  <a:close/>
                  <a:moveTo>
                    <a:pt x="6130" y="1"/>
                  </a:moveTo>
                  <a:cubicBezTo>
                    <a:pt x="6104" y="1"/>
                    <a:pt x="6077" y="1"/>
                    <a:pt x="6051" y="2"/>
                  </a:cubicBezTo>
                  <a:cubicBezTo>
                    <a:pt x="4013" y="2"/>
                    <a:pt x="2293" y="1403"/>
                    <a:pt x="1975" y="3377"/>
                  </a:cubicBezTo>
                  <a:lnTo>
                    <a:pt x="1083" y="3377"/>
                  </a:lnTo>
                  <a:cubicBezTo>
                    <a:pt x="1" y="3377"/>
                    <a:pt x="1" y="4969"/>
                    <a:pt x="1083" y="4969"/>
                  </a:cubicBezTo>
                  <a:lnTo>
                    <a:pt x="1975" y="4969"/>
                  </a:lnTo>
                  <a:cubicBezTo>
                    <a:pt x="2367" y="7090"/>
                    <a:pt x="4189" y="8314"/>
                    <a:pt x="6051" y="8314"/>
                  </a:cubicBezTo>
                  <a:cubicBezTo>
                    <a:pt x="7208" y="8314"/>
                    <a:pt x="8380" y="7841"/>
                    <a:pt x="9235" y="6816"/>
                  </a:cubicBezTo>
                  <a:cubicBezTo>
                    <a:pt x="11510" y="4098"/>
                    <a:pt x="9583" y="1"/>
                    <a:pt x="61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40"/>
            <p:cNvSpPr/>
            <p:nvPr/>
          </p:nvSpPr>
          <p:spPr>
            <a:xfrm>
              <a:off x="1495875" y="2773900"/>
              <a:ext cx="203800" cy="1459975"/>
            </a:xfrm>
            <a:custGeom>
              <a:avLst/>
              <a:gdLst/>
              <a:ahLst/>
              <a:cxnLst/>
              <a:rect l="l" t="t" r="r" b="b"/>
              <a:pathLst>
                <a:path w="8152" h="58399" extrusionOk="0">
                  <a:moveTo>
                    <a:pt x="5859" y="13438"/>
                  </a:moveTo>
                  <a:lnTo>
                    <a:pt x="6369" y="20634"/>
                  </a:lnTo>
                  <a:lnTo>
                    <a:pt x="1783" y="20634"/>
                  </a:lnTo>
                  <a:lnTo>
                    <a:pt x="2293" y="13438"/>
                  </a:lnTo>
                  <a:close/>
                  <a:moveTo>
                    <a:pt x="4076" y="1"/>
                  </a:moveTo>
                  <a:lnTo>
                    <a:pt x="3376" y="1593"/>
                  </a:lnTo>
                  <a:cubicBezTo>
                    <a:pt x="2611" y="3312"/>
                    <a:pt x="0" y="8980"/>
                    <a:pt x="0" y="10254"/>
                  </a:cubicBezTo>
                  <a:cubicBezTo>
                    <a:pt x="64" y="11082"/>
                    <a:pt x="319" y="11909"/>
                    <a:pt x="765" y="12610"/>
                  </a:cubicBezTo>
                  <a:lnTo>
                    <a:pt x="191" y="20634"/>
                  </a:lnTo>
                  <a:lnTo>
                    <a:pt x="128" y="20634"/>
                  </a:lnTo>
                  <a:lnTo>
                    <a:pt x="128" y="21462"/>
                  </a:lnTo>
                  <a:lnTo>
                    <a:pt x="64" y="22226"/>
                  </a:lnTo>
                  <a:lnTo>
                    <a:pt x="128" y="22226"/>
                  </a:lnTo>
                  <a:lnTo>
                    <a:pt x="765" y="58399"/>
                  </a:lnTo>
                  <a:lnTo>
                    <a:pt x="7388" y="58399"/>
                  </a:lnTo>
                  <a:lnTo>
                    <a:pt x="8025" y="22163"/>
                  </a:lnTo>
                  <a:lnTo>
                    <a:pt x="8088" y="22163"/>
                  </a:lnTo>
                  <a:lnTo>
                    <a:pt x="8025" y="21398"/>
                  </a:lnTo>
                  <a:lnTo>
                    <a:pt x="8025" y="20571"/>
                  </a:lnTo>
                  <a:lnTo>
                    <a:pt x="7961" y="20571"/>
                  </a:lnTo>
                  <a:lnTo>
                    <a:pt x="7388" y="12546"/>
                  </a:lnTo>
                  <a:cubicBezTo>
                    <a:pt x="7833" y="11846"/>
                    <a:pt x="8088" y="11018"/>
                    <a:pt x="8152" y="10254"/>
                  </a:cubicBezTo>
                  <a:cubicBezTo>
                    <a:pt x="8152" y="8980"/>
                    <a:pt x="5605" y="3312"/>
                    <a:pt x="4840" y="1593"/>
                  </a:cubicBezTo>
                  <a:lnTo>
                    <a:pt x="40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40"/>
            <p:cNvSpPr/>
            <p:nvPr/>
          </p:nvSpPr>
          <p:spPr>
            <a:xfrm>
              <a:off x="4119650" y="868550"/>
              <a:ext cx="133750" cy="157250"/>
            </a:xfrm>
            <a:custGeom>
              <a:avLst/>
              <a:gdLst/>
              <a:ahLst/>
              <a:cxnLst/>
              <a:rect l="l" t="t" r="r" b="b"/>
              <a:pathLst>
                <a:path w="5350" h="6290" extrusionOk="0">
                  <a:moveTo>
                    <a:pt x="2643" y="1"/>
                  </a:moveTo>
                  <a:cubicBezTo>
                    <a:pt x="2245" y="1"/>
                    <a:pt x="1847" y="271"/>
                    <a:pt x="1847" y="813"/>
                  </a:cubicBezTo>
                  <a:lnTo>
                    <a:pt x="1847" y="1577"/>
                  </a:lnTo>
                  <a:lnTo>
                    <a:pt x="1" y="1577"/>
                  </a:lnTo>
                  <a:lnTo>
                    <a:pt x="2675" y="6290"/>
                  </a:lnTo>
                  <a:lnTo>
                    <a:pt x="5350" y="1577"/>
                  </a:lnTo>
                  <a:lnTo>
                    <a:pt x="3439" y="1577"/>
                  </a:lnTo>
                  <a:lnTo>
                    <a:pt x="3439" y="813"/>
                  </a:lnTo>
                  <a:cubicBezTo>
                    <a:pt x="3439" y="271"/>
                    <a:pt x="3041" y="1"/>
                    <a:pt x="26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40"/>
            <p:cNvSpPr/>
            <p:nvPr/>
          </p:nvSpPr>
          <p:spPr>
            <a:xfrm>
              <a:off x="5961700" y="1944425"/>
              <a:ext cx="812000" cy="746725"/>
            </a:xfrm>
            <a:custGeom>
              <a:avLst/>
              <a:gdLst/>
              <a:ahLst/>
              <a:cxnLst/>
              <a:rect l="l" t="t" r="r" b="b"/>
              <a:pathLst>
                <a:path w="32480" h="29869" extrusionOk="0">
                  <a:moveTo>
                    <a:pt x="27258" y="1592"/>
                  </a:moveTo>
                  <a:cubicBezTo>
                    <a:pt x="29232" y="1592"/>
                    <a:pt x="30888" y="3248"/>
                    <a:pt x="30888" y="5222"/>
                  </a:cubicBezTo>
                  <a:lnTo>
                    <a:pt x="30888" y="16112"/>
                  </a:lnTo>
                  <a:cubicBezTo>
                    <a:pt x="30888" y="18086"/>
                    <a:pt x="29232" y="19679"/>
                    <a:pt x="27258" y="19679"/>
                  </a:cubicBezTo>
                  <a:lnTo>
                    <a:pt x="24328" y="19679"/>
                  </a:lnTo>
                  <a:lnTo>
                    <a:pt x="18151" y="25856"/>
                  </a:lnTo>
                  <a:lnTo>
                    <a:pt x="18406" y="19679"/>
                  </a:lnTo>
                  <a:lnTo>
                    <a:pt x="5223" y="19679"/>
                  </a:lnTo>
                  <a:cubicBezTo>
                    <a:pt x="3249" y="19679"/>
                    <a:pt x="1593" y="18086"/>
                    <a:pt x="1593" y="16112"/>
                  </a:cubicBezTo>
                  <a:lnTo>
                    <a:pt x="1593" y="5222"/>
                  </a:lnTo>
                  <a:cubicBezTo>
                    <a:pt x="1593" y="3248"/>
                    <a:pt x="3249" y="1592"/>
                    <a:pt x="5223" y="1592"/>
                  </a:cubicBezTo>
                  <a:close/>
                  <a:moveTo>
                    <a:pt x="5223" y="0"/>
                  </a:moveTo>
                  <a:cubicBezTo>
                    <a:pt x="2357" y="0"/>
                    <a:pt x="1" y="2357"/>
                    <a:pt x="1" y="5222"/>
                  </a:cubicBezTo>
                  <a:lnTo>
                    <a:pt x="1" y="16112"/>
                  </a:lnTo>
                  <a:cubicBezTo>
                    <a:pt x="1" y="18978"/>
                    <a:pt x="2357" y="21271"/>
                    <a:pt x="5223" y="21271"/>
                  </a:cubicBezTo>
                  <a:lnTo>
                    <a:pt x="16750" y="21271"/>
                  </a:lnTo>
                  <a:lnTo>
                    <a:pt x="16431" y="29868"/>
                  </a:lnTo>
                  <a:lnTo>
                    <a:pt x="25029" y="21271"/>
                  </a:lnTo>
                  <a:lnTo>
                    <a:pt x="27258" y="21271"/>
                  </a:lnTo>
                  <a:cubicBezTo>
                    <a:pt x="30187" y="21271"/>
                    <a:pt x="32480" y="18978"/>
                    <a:pt x="32480" y="16112"/>
                  </a:cubicBezTo>
                  <a:lnTo>
                    <a:pt x="32480" y="5222"/>
                  </a:lnTo>
                  <a:cubicBezTo>
                    <a:pt x="32480" y="2357"/>
                    <a:pt x="30123" y="0"/>
                    <a:pt x="272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40"/>
            <p:cNvSpPr/>
            <p:nvPr/>
          </p:nvSpPr>
          <p:spPr>
            <a:xfrm flipH="1">
              <a:off x="755540" y="1025104"/>
              <a:ext cx="1047660" cy="746725"/>
            </a:xfrm>
            <a:custGeom>
              <a:avLst/>
              <a:gdLst/>
              <a:ahLst/>
              <a:cxnLst/>
              <a:rect l="l" t="t" r="r" b="b"/>
              <a:pathLst>
                <a:path w="38849" h="29869" extrusionOk="0">
                  <a:moveTo>
                    <a:pt x="33626" y="1593"/>
                  </a:moveTo>
                  <a:cubicBezTo>
                    <a:pt x="35600" y="1593"/>
                    <a:pt x="37256" y="3248"/>
                    <a:pt x="37256" y="5223"/>
                  </a:cubicBezTo>
                  <a:lnTo>
                    <a:pt x="37256" y="16113"/>
                  </a:lnTo>
                  <a:cubicBezTo>
                    <a:pt x="37256" y="18087"/>
                    <a:pt x="35600" y="19679"/>
                    <a:pt x="33626" y="19743"/>
                  </a:cubicBezTo>
                  <a:lnTo>
                    <a:pt x="30697" y="19743"/>
                  </a:lnTo>
                  <a:lnTo>
                    <a:pt x="24519" y="25856"/>
                  </a:lnTo>
                  <a:lnTo>
                    <a:pt x="24774" y="19679"/>
                  </a:lnTo>
                  <a:lnTo>
                    <a:pt x="5223" y="19679"/>
                  </a:lnTo>
                  <a:cubicBezTo>
                    <a:pt x="3249" y="19679"/>
                    <a:pt x="1593" y="18087"/>
                    <a:pt x="1593" y="16113"/>
                  </a:cubicBezTo>
                  <a:lnTo>
                    <a:pt x="1593" y="5223"/>
                  </a:lnTo>
                  <a:cubicBezTo>
                    <a:pt x="1593" y="3248"/>
                    <a:pt x="3249" y="1593"/>
                    <a:pt x="5223" y="1593"/>
                  </a:cubicBezTo>
                  <a:close/>
                  <a:moveTo>
                    <a:pt x="5223" y="1"/>
                  </a:moveTo>
                  <a:cubicBezTo>
                    <a:pt x="2357" y="1"/>
                    <a:pt x="1" y="2357"/>
                    <a:pt x="1" y="5223"/>
                  </a:cubicBezTo>
                  <a:lnTo>
                    <a:pt x="1" y="16113"/>
                  </a:lnTo>
                  <a:cubicBezTo>
                    <a:pt x="1" y="18978"/>
                    <a:pt x="2357" y="21335"/>
                    <a:pt x="5223" y="21335"/>
                  </a:cubicBezTo>
                  <a:lnTo>
                    <a:pt x="23118" y="21335"/>
                  </a:lnTo>
                  <a:lnTo>
                    <a:pt x="22800" y="29868"/>
                  </a:lnTo>
                  <a:lnTo>
                    <a:pt x="31397" y="21335"/>
                  </a:lnTo>
                  <a:lnTo>
                    <a:pt x="33626" y="21335"/>
                  </a:lnTo>
                  <a:cubicBezTo>
                    <a:pt x="36556" y="21271"/>
                    <a:pt x="38848" y="18978"/>
                    <a:pt x="38848" y="16113"/>
                  </a:cubicBezTo>
                  <a:lnTo>
                    <a:pt x="38848" y="5223"/>
                  </a:lnTo>
                  <a:cubicBezTo>
                    <a:pt x="38848" y="2357"/>
                    <a:pt x="36556" y="1"/>
                    <a:pt x="336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40"/>
            <p:cNvSpPr/>
            <p:nvPr/>
          </p:nvSpPr>
          <p:spPr>
            <a:xfrm>
              <a:off x="5700600" y="3254725"/>
              <a:ext cx="246800" cy="1534800"/>
            </a:xfrm>
            <a:custGeom>
              <a:avLst/>
              <a:gdLst/>
              <a:ahLst/>
              <a:cxnLst/>
              <a:rect l="l" t="t" r="r" b="b"/>
              <a:pathLst>
                <a:path w="9872" h="61392" extrusionOk="0">
                  <a:moveTo>
                    <a:pt x="6751" y="16431"/>
                  </a:moveTo>
                  <a:lnTo>
                    <a:pt x="7261" y="23563"/>
                  </a:lnTo>
                  <a:lnTo>
                    <a:pt x="2675" y="23563"/>
                  </a:lnTo>
                  <a:lnTo>
                    <a:pt x="3121" y="16431"/>
                  </a:lnTo>
                  <a:close/>
                  <a:moveTo>
                    <a:pt x="4522" y="0"/>
                  </a:moveTo>
                  <a:cubicBezTo>
                    <a:pt x="3312" y="2229"/>
                    <a:pt x="1" y="8661"/>
                    <a:pt x="1" y="10890"/>
                  </a:cubicBezTo>
                  <a:cubicBezTo>
                    <a:pt x="1" y="12482"/>
                    <a:pt x="765" y="13947"/>
                    <a:pt x="1975" y="14902"/>
                  </a:cubicBezTo>
                  <a:lnTo>
                    <a:pt x="1657" y="14902"/>
                  </a:lnTo>
                  <a:lnTo>
                    <a:pt x="1020" y="23627"/>
                  </a:lnTo>
                  <a:lnTo>
                    <a:pt x="956" y="23627"/>
                  </a:lnTo>
                  <a:lnTo>
                    <a:pt x="956" y="24455"/>
                  </a:lnTo>
                  <a:lnTo>
                    <a:pt x="956" y="25219"/>
                  </a:lnTo>
                  <a:lnTo>
                    <a:pt x="1020" y="25219"/>
                  </a:lnTo>
                  <a:lnTo>
                    <a:pt x="1593" y="61391"/>
                  </a:lnTo>
                  <a:lnTo>
                    <a:pt x="8216" y="61391"/>
                  </a:lnTo>
                  <a:lnTo>
                    <a:pt x="8853" y="25219"/>
                  </a:lnTo>
                  <a:lnTo>
                    <a:pt x="8916" y="25219"/>
                  </a:lnTo>
                  <a:lnTo>
                    <a:pt x="8853" y="24455"/>
                  </a:lnTo>
                  <a:lnTo>
                    <a:pt x="8853" y="23627"/>
                  </a:lnTo>
                  <a:lnTo>
                    <a:pt x="8789" y="23627"/>
                  </a:lnTo>
                  <a:lnTo>
                    <a:pt x="8216" y="14902"/>
                  </a:lnTo>
                  <a:lnTo>
                    <a:pt x="7834" y="14902"/>
                  </a:lnTo>
                  <a:cubicBezTo>
                    <a:pt x="9108" y="13947"/>
                    <a:pt x="9872" y="12482"/>
                    <a:pt x="9872" y="10890"/>
                  </a:cubicBezTo>
                  <a:cubicBezTo>
                    <a:pt x="9872" y="8661"/>
                    <a:pt x="6560" y="2229"/>
                    <a:pt x="5350" y="0"/>
                  </a:cubicBezTo>
                  <a:lnTo>
                    <a:pt x="5350" y="9553"/>
                  </a:lnTo>
                  <a:cubicBezTo>
                    <a:pt x="7261" y="10062"/>
                    <a:pt x="6879" y="12801"/>
                    <a:pt x="4904" y="12801"/>
                  </a:cubicBezTo>
                  <a:cubicBezTo>
                    <a:pt x="2994" y="12801"/>
                    <a:pt x="2612" y="10062"/>
                    <a:pt x="4522" y="9553"/>
                  </a:cubicBezTo>
                  <a:lnTo>
                    <a:pt x="45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40"/>
            <p:cNvSpPr/>
            <p:nvPr/>
          </p:nvSpPr>
          <p:spPr>
            <a:xfrm>
              <a:off x="6150075" y="3201275"/>
              <a:ext cx="131675" cy="74175"/>
            </a:xfrm>
            <a:custGeom>
              <a:avLst/>
              <a:gdLst/>
              <a:ahLst/>
              <a:cxnLst/>
              <a:rect l="l" t="t" r="r" b="b"/>
              <a:pathLst>
                <a:path w="5267" h="2967" extrusionOk="0">
                  <a:moveTo>
                    <a:pt x="1179" y="1"/>
                  </a:moveTo>
                  <a:cubicBezTo>
                    <a:pt x="396" y="1"/>
                    <a:pt x="0" y="1235"/>
                    <a:pt x="936" y="1565"/>
                  </a:cubicBezTo>
                  <a:cubicBezTo>
                    <a:pt x="1891" y="1947"/>
                    <a:pt x="2846" y="2329"/>
                    <a:pt x="3802" y="2839"/>
                  </a:cubicBezTo>
                  <a:cubicBezTo>
                    <a:pt x="3865" y="2902"/>
                    <a:pt x="3993" y="2966"/>
                    <a:pt x="4120" y="2966"/>
                  </a:cubicBezTo>
                  <a:cubicBezTo>
                    <a:pt x="4948" y="2966"/>
                    <a:pt x="5266" y="1820"/>
                    <a:pt x="4502" y="1438"/>
                  </a:cubicBezTo>
                  <a:cubicBezTo>
                    <a:pt x="3547" y="928"/>
                    <a:pt x="2528" y="482"/>
                    <a:pt x="1573" y="100"/>
                  </a:cubicBezTo>
                  <a:cubicBezTo>
                    <a:pt x="1434" y="31"/>
                    <a:pt x="1302" y="1"/>
                    <a:pt x="11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40"/>
            <p:cNvSpPr/>
            <p:nvPr/>
          </p:nvSpPr>
          <p:spPr>
            <a:xfrm>
              <a:off x="6616075" y="3944100"/>
              <a:ext cx="157625" cy="176750"/>
            </a:xfrm>
            <a:custGeom>
              <a:avLst/>
              <a:gdLst/>
              <a:ahLst/>
              <a:cxnLst/>
              <a:rect l="l" t="t" r="r" b="b"/>
              <a:pathLst>
                <a:path w="6305" h="7070" extrusionOk="0">
                  <a:moveTo>
                    <a:pt x="3121" y="0"/>
                  </a:moveTo>
                  <a:cubicBezTo>
                    <a:pt x="2675" y="0"/>
                    <a:pt x="2293" y="319"/>
                    <a:pt x="2293" y="765"/>
                  </a:cubicBezTo>
                  <a:lnTo>
                    <a:pt x="0" y="765"/>
                  </a:lnTo>
                  <a:lnTo>
                    <a:pt x="0" y="7069"/>
                  </a:lnTo>
                  <a:lnTo>
                    <a:pt x="6305" y="7069"/>
                  </a:lnTo>
                  <a:lnTo>
                    <a:pt x="6305" y="828"/>
                  </a:lnTo>
                  <a:lnTo>
                    <a:pt x="3885" y="828"/>
                  </a:lnTo>
                  <a:lnTo>
                    <a:pt x="3885" y="765"/>
                  </a:lnTo>
                  <a:cubicBezTo>
                    <a:pt x="3885" y="319"/>
                    <a:pt x="3566" y="0"/>
                    <a:pt x="31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40"/>
            <p:cNvSpPr/>
            <p:nvPr/>
          </p:nvSpPr>
          <p:spPr>
            <a:xfrm>
              <a:off x="6299225" y="3275275"/>
              <a:ext cx="313675" cy="328125"/>
            </a:xfrm>
            <a:custGeom>
              <a:avLst/>
              <a:gdLst/>
              <a:ahLst/>
              <a:cxnLst/>
              <a:rect l="l" t="t" r="r" b="b"/>
              <a:pathLst>
                <a:path w="12547" h="13125" extrusionOk="0">
                  <a:moveTo>
                    <a:pt x="920" y="1"/>
                  </a:moveTo>
                  <a:cubicBezTo>
                    <a:pt x="664" y="1"/>
                    <a:pt x="420" y="141"/>
                    <a:pt x="256" y="388"/>
                  </a:cubicBezTo>
                  <a:cubicBezTo>
                    <a:pt x="1" y="707"/>
                    <a:pt x="128" y="1216"/>
                    <a:pt x="510" y="1471"/>
                  </a:cubicBezTo>
                  <a:cubicBezTo>
                    <a:pt x="1338" y="2044"/>
                    <a:pt x="2166" y="2617"/>
                    <a:pt x="2994" y="3318"/>
                  </a:cubicBezTo>
                  <a:cubicBezTo>
                    <a:pt x="3121" y="3381"/>
                    <a:pt x="3312" y="3445"/>
                    <a:pt x="3504" y="3445"/>
                  </a:cubicBezTo>
                  <a:lnTo>
                    <a:pt x="3567" y="3445"/>
                  </a:lnTo>
                  <a:lnTo>
                    <a:pt x="3567" y="9049"/>
                  </a:lnTo>
                  <a:lnTo>
                    <a:pt x="9490" y="9049"/>
                  </a:lnTo>
                  <a:cubicBezTo>
                    <a:pt x="9171" y="9304"/>
                    <a:pt x="9108" y="9750"/>
                    <a:pt x="9299" y="10068"/>
                  </a:cubicBezTo>
                  <a:cubicBezTo>
                    <a:pt x="9936" y="10960"/>
                    <a:pt x="10445" y="11851"/>
                    <a:pt x="10955" y="12743"/>
                  </a:cubicBezTo>
                  <a:cubicBezTo>
                    <a:pt x="11082" y="12998"/>
                    <a:pt x="11337" y="13125"/>
                    <a:pt x="11655" y="13125"/>
                  </a:cubicBezTo>
                  <a:cubicBezTo>
                    <a:pt x="11782" y="13125"/>
                    <a:pt x="11910" y="13125"/>
                    <a:pt x="12037" y="12998"/>
                  </a:cubicBezTo>
                  <a:cubicBezTo>
                    <a:pt x="12419" y="12807"/>
                    <a:pt x="12547" y="12361"/>
                    <a:pt x="12356" y="11915"/>
                  </a:cubicBezTo>
                  <a:cubicBezTo>
                    <a:pt x="11846" y="11023"/>
                    <a:pt x="11273" y="10068"/>
                    <a:pt x="10636" y="9177"/>
                  </a:cubicBezTo>
                  <a:cubicBezTo>
                    <a:pt x="10445" y="8922"/>
                    <a:pt x="10190" y="8858"/>
                    <a:pt x="9872" y="8858"/>
                  </a:cubicBezTo>
                  <a:lnTo>
                    <a:pt x="9872" y="2744"/>
                  </a:lnTo>
                  <a:lnTo>
                    <a:pt x="4268" y="2744"/>
                  </a:lnTo>
                  <a:cubicBezTo>
                    <a:pt x="4268" y="2490"/>
                    <a:pt x="4204" y="2235"/>
                    <a:pt x="4013" y="2044"/>
                  </a:cubicBezTo>
                  <a:cubicBezTo>
                    <a:pt x="3121" y="1407"/>
                    <a:pt x="2230" y="707"/>
                    <a:pt x="1338" y="133"/>
                  </a:cubicBezTo>
                  <a:cubicBezTo>
                    <a:pt x="1203" y="43"/>
                    <a:pt x="1060" y="1"/>
                    <a:pt x="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40"/>
            <p:cNvSpPr/>
            <p:nvPr/>
          </p:nvSpPr>
          <p:spPr>
            <a:xfrm>
              <a:off x="5732450" y="3078000"/>
              <a:ext cx="244700" cy="157625"/>
            </a:xfrm>
            <a:custGeom>
              <a:avLst/>
              <a:gdLst/>
              <a:ahLst/>
              <a:cxnLst/>
              <a:rect l="l" t="t" r="r" b="b"/>
              <a:pathLst>
                <a:path w="9788" h="6305" extrusionOk="0">
                  <a:moveTo>
                    <a:pt x="0" y="0"/>
                  </a:moveTo>
                  <a:lnTo>
                    <a:pt x="0" y="6305"/>
                  </a:lnTo>
                  <a:lnTo>
                    <a:pt x="6305" y="6305"/>
                  </a:lnTo>
                  <a:lnTo>
                    <a:pt x="6305" y="4140"/>
                  </a:lnTo>
                  <a:cubicBezTo>
                    <a:pt x="7133" y="4140"/>
                    <a:pt x="7834" y="4203"/>
                    <a:pt x="8598" y="4267"/>
                  </a:cubicBezTo>
                  <a:lnTo>
                    <a:pt x="8725" y="4267"/>
                  </a:lnTo>
                  <a:cubicBezTo>
                    <a:pt x="8745" y="4268"/>
                    <a:pt x="8765" y="4269"/>
                    <a:pt x="8784" y="4269"/>
                  </a:cubicBezTo>
                  <a:cubicBezTo>
                    <a:pt x="9746" y="4269"/>
                    <a:pt x="9788" y="2737"/>
                    <a:pt x="8789" y="2675"/>
                  </a:cubicBezTo>
                  <a:cubicBezTo>
                    <a:pt x="7961" y="2611"/>
                    <a:pt x="7133" y="2548"/>
                    <a:pt x="6305" y="2548"/>
                  </a:cubicBezTo>
                  <a:lnTo>
                    <a:pt x="63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40"/>
            <p:cNvSpPr/>
            <p:nvPr/>
          </p:nvSpPr>
          <p:spPr>
            <a:xfrm>
              <a:off x="6651200" y="3786250"/>
              <a:ext cx="58825" cy="118075"/>
            </a:xfrm>
            <a:custGeom>
              <a:avLst/>
              <a:gdLst/>
              <a:ahLst/>
              <a:cxnLst/>
              <a:rect l="l" t="t" r="r" b="b"/>
              <a:pathLst>
                <a:path w="2353" h="4723" extrusionOk="0">
                  <a:moveTo>
                    <a:pt x="968" y="1"/>
                  </a:moveTo>
                  <a:cubicBezTo>
                    <a:pt x="491" y="1"/>
                    <a:pt x="1" y="395"/>
                    <a:pt x="187" y="1029"/>
                  </a:cubicBezTo>
                  <a:cubicBezTo>
                    <a:pt x="378" y="1984"/>
                    <a:pt x="569" y="3003"/>
                    <a:pt x="697" y="4022"/>
                  </a:cubicBezTo>
                  <a:cubicBezTo>
                    <a:pt x="760" y="4404"/>
                    <a:pt x="1079" y="4722"/>
                    <a:pt x="1524" y="4722"/>
                  </a:cubicBezTo>
                  <a:lnTo>
                    <a:pt x="1588" y="4722"/>
                  </a:lnTo>
                  <a:cubicBezTo>
                    <a:pt x="2034" y="4659"/>
                    <a:pt x="2352" y="4276"/>
                    <a:pt x="2289" y="3831"/>
                  </a:cubicBezTo>
                  <a:cubicBezTo>
                    <a:pt x="2161" y="2748"/>
                    <a:pt x="1970" y="1729"/>
                    <a:pt x="1716" y="646"/>
                  </a:cubicBezTo>
                  <a:cubicBezTo>
                    <a:pt x="1636" y="198"/>
                    <a:pt x="1306" y="1"/>
                    <a:pt x="9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40"/>
            <p:cNvSpPr/>
            <p:nvPr/>
          </p:nvSpPr>
          <p:spPr>
            <a:xfrm>
              <a:off x="6007875" y="3155300"/>
              <a:ext cx="121025" cy="59650"/>
            </a:xfrm>
            <a:custGeom>
              <a:avLst/>
              <a:gdLst/>
              <a:ahLst/>
              <a:cxnLst/>
              <a:rect l="l" t="t" r="r" b="b"/>
              <a:pathLst>
                <a:path w="4841" h="2386" extrusionOk="0">
                  <a:moveTo>
                    <a:pt x="759" y="0"/>
                  </a:moveTo>
                  <a:cubicBezTo>
                    <a:pt x="402" y="0"/>
                    <a:pt x="118" y="287"/>
                    <a:pt x="64" y="666"/>
                  </a:cubicBezTo>
                  <a:cubicBezTo>
                    <a:pt x="1" y="1111"/>
                    <a:pt x="255" y="1557"/>
                    <a:pt x="701" y="1621"/>
                  </a:cubicBezTo>
                  <a:cubicBezTo>
                    <a:pt x="1720" y="1812"/>
                    <a:pt x="2739" y="2067"/>
                    <a:pt x="3694" y="2385"/>
                  </a:cubicBezTo>
                  <a:lnTo>
                    <a:pt x="3949" y="2385"/>
                  </a:lnTo>
                  <a:cubicBezTo>
                    <a:pt x="4268" y="2321"/>
                    <a:pt x="4586" y="2130"/>
                    <a:pt x="4713" y="1812"/>
                  </a:cubicBezTo>
                  <a:cubicBezTo>
                    <a:pt x="4841" y="1366"/>
                    <a:pt x="4586" y="920"/>
                    <a:pt x="4140" y="793"/>
                  </a:cubicBezTo>
                  <a:cubicBezTo>
                    <a:pt x="3121" y="475"/>
                    <a:pt x="2102" y="220"/>
                    <a:pt x="956" y="29"/>
                  </a:cubicBezTo>
                  <a:cubicBezTo>
                    <a:pt x="889" y="10"/>
                    <a:pt x="823" y="0"/>
                    <a:pt x="7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40"/>
            <p:cNvSpPr/>
            <p:nvPr/>
          </p:nvSpPr>
          <p:spPr>
            <a:xfrm>
              <a:off x="6599900" y="3634350"/>
              <a:ext cx="76675" cy="115525"/>
            </a:xfrm>
            <a:custGeom>
              <a:avLst/>
              <a:gdLst/>
              <a:ahLst/>
              <a:cxnLst/>
              <a:rect l="l" t="t" r="r" b="b"/>
              <a:pathLst>
                <a:path w="3067" h="4621" extrusionOk="0">
                  <a:moveTo>
                    <a:pt x="1048" y="1"/>
                  </a:moveTo>
                  <a:cubicBezTo>
                    <a:pt x="518" y="1"/>
                    <a:pt x="0" y="525"/>
                    <a:pt x="329" y="1182"/>
                  </a:cubicBezTo>
                  <a:cubicBezTo>
                    <a:pt x="711" y="2074"/>
                    <a:pt x="1093" y="3092"/>
                    <a:pt x="1411" y="4048"/>
                  </a:cubicBezTo>
                  <a:cubicBezTo>
                    <a:pt x="1539" y="4366"/>
                    <a:pt x="1857" y="4621"/>
                    <a:pt x="2175" y="4621"/>
                  </a:cubicBezTo>
                  <a:cubicBezTo>
                    <a:pt x="2239" y="4621"/>
                    <a:pt x="2366" y="4621"/>
                    <a:pt x="2430" y="4557"/>
                  </a:cubicBezTo>
                  <a:cubicBezTo>
                    <a:pt x="2812" y="4430"/>
                    <a:pt x="3067" y="3984"/>
                    <a:pt x="2940" y="3538"/>
                  </a:cubicBezTo>
                  <a:cubicBezTo>
                    <a:pt x="2621" y="2519"/>
                    <a:pt x="2239" y="1500"/>
                    <a:pt x="1793" y="545"/>
                  </a:cubicBezTo>
                  <a:cubicBezTo>
                    <a:pt x="1635" y="160"/>
                    <a:pt x="1340" y="1"/>
                    <a:pt x="10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40"/>
            <p:cNvSpPr/>
            <p:nvPr/>
          </p:nvSpPr>
          <p:spPr>
            <a:xfrm>
              <a:off x="238125" y="2229325"/>
              <a:ext cx="224500" cy="433150"/>
            </a:xfrm>
            <a:custGeom>
              <a:avLst/>
              <a:gdLst/>
              <a:ahLst/>
              <a:cxnLst/>
              <a:rect l="l" t="t" r="r" b="b"/>
              <a:pathLst>
                <a:path w="8980" h="17326" extrusionOk="0">
                  <a:moveTo>
                    <a:pt x="5509" y="0"/>
                  </a:moveTo>
                  <a:cubicBezTo>
                    <a:pt x="5187" y="0"/>
                    <a:pt x="4877" y="174"/>
                    <a:pt x="4776" y="577"/>
                  </a:cubicBezTo>
                  <a:cubicBezTo>
                    <a:pt x="4458" y="1659"/>
                    <a:pt x="4267" y="2742"/>
                    <a:pt x="4076" y="3761"/>
                  </a:cubicBezTo>
                  <a:cubicBezTo>
                    <a:pt x="4012" y="4079"/>
                    <a:pt x="4076" y="4334"/>
                    <a:pt x="4331" y="4525"/>
                  </a:cubicBezTo>
                  <a:lnTo>
                    <a:pt x="0" y="8856"/>
                  </a:lnTo>
                  <a:lnTo>
                    <a:pt x="4012" y="12868"/>
                  </a:lnTo>
                  <a:cubicBezTo>
                    <a:pt x="3757" y="12995"/>
                    <a:pt x="3694" y="13250"/>
                    <a:pt x="3694" y="13505"/>
                  </a:cubicBezTo>
                  <a:cubicBezTo>
                    <a:pt x="3821" y="14587"/>
                    <a:pt x="4012" y="15670"/>
                    <a:pt x="4203" y="16689"/>
                  </a:cubicBezTo>
                  <a:cubicBezTo>
                    <a:pt x="4267" y="17071"/>
                    <a:pt x="4585" y="17326"/>
                    <a:pt x="4967" y="17326"/>
                  </a:cubicBezTo>
                  <a:lnTo>
                    <a:pt x="5158" y="17326"/>
                  </a:lnTo>
                  <a:cubicBezTo>
                    <a:pt x="5541" y="17262"/>
                    <a:pt x="5859" y="16816"/>
                    <a:pt x="5732" y="16434"/>
                  </a:cubicBezTo>
                  <a:cubicBezTo>
                    <a:pt x="5541" y="15415"/>
                    <a:pt x="5413" y="14396"/>
                    <a:pt x="5286" y="13377"/>
                  </a:cubicBezTo>
                  <a:cubicBezTo>
                    <a:pt x="5222" y="13123"/>
                    <a:pt x="5158" y="12932"/>
                    <a:pt x="4967" y="12804"/>
                  </a:cubicBezTo>
                  <a:lnTo>
                    <a:pt x="8979" y="8856"/>
                  </a:lnTo>
                  <a:lnTo>
                    <a:pt x="4776" y="4716"/>
                  </a:lnTo>
                  <a:lnTo>
                    <a:pt x="4840" y="4716"/>
                  </a:lnTo>
                  <a:cubicBezTo>
                    <a:pt x="5222" y="4716"/>
                    <a:pt x="5541" y="4462"/>
                    <a:pt x="5668" y="4079"/>
                  </a:cubicBezTo>
                  <a:cubicBezTo>
                    <a:pt x="5859" y="3061"/>
                    <a:pt x="6050" y="2042"/>
                    <a:pt x="6368" y="1023"/>
                  </a:cubicBezTo>
                  <a:cubicBezTo>
                    <a:pt x="6522" y="407"/>
                    <a:pt x="6001" y="0"/>
                    <a:pt x="55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40"/>
            <p:cNvSpPr/>
            <p:nvPr/>
          </p:nvSpPr>
          <p:spPr>
            <a:xfrm>
              <a:off x="417375" y="2847300"/>
              <a:ext cx="91425" cy="108125"/>
            </a:xfrm>
            <a:custGeom>
              <a:avLst/>
              <a:gdLst/>
              <a:ahLst/>
              <a:cxnLst/>
              <a:rect l="l" t="t" r="r" b="b"/>
              <a:pathLst>
                <a:path w="3657" h="4325" extrusionOk="0">
                  <a:moveTo>
                    <a:pt x="1064" y="1"/>
                  </a:moveTo>
                  <a:cubicBezTo>
                    <a:pt x="528" y="1"/>
                    <a:pt x="1" y="559"/>
                    <a:pt x="345" y="1204"/>
                  </a:cubicBezTo>
                  <a:cubicBezTo>
                    <a:pt x="918" y="2159"/>
                    <a:pt x="1427" y="3051"/>
                    <a:pt x="2064" y="3942"/>
                  </a:cubicBezTo>
                  <a:cubicBezTo>
                    <a:pt x="2192" y="4197"/>
                    <a:pt x="2446" y="4325"/>
                    <a:pt x="2701" y="4325"/>
                  </a:cubicBezTo>
                  <a:cubicBezTo>
                    <a:pt x="2892" y="4325"/>
                    <a:pt x="3019" y="4261"/>
                    <a:pt x="3147" y="4197"/>
                  </a:cubicBezTo>
                  <a:cubicBezTo>
                    <a:pt x="3529" y="3942"/>
                    <a:pt x="3656" y="3433"/>
                    <a:pt x="3402" y="3051"/>
                  </a:cubicBezTo>
                  <a:cubicBezTo>
                    <a:pt x="2828" y="2223"/>
                    <a:pt x="2255" y="1331"/>
                    <a:pt x="1746" y="440"/>
                  </a:cubicBezTo>
                  <a:cubicBezTo>
                    <a:pt x="1580" y="130"/>
                    <a:pt x="1321" y="1"/>
                    <a:pt x="106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40"/>
            <p:cNvSpPr/>
            <p:nvPr/>
          </p:nvSpPr>
          <p:spPr>
            <a:xfrm>
              <a:off x="360700" y="2701425"/>
              <a:ext cx="71675" cy="113900"/>
            </a:xfrm>
            <a:custGeom>
              <a:avLst/>
              <a:gdLst/>
              <a:ahLst/>
              <a:cxnLst/>
              <a:rect l="l" t="t" r="r" b="b"/>
              <a:pathLst>
                <a:path w="2867" h="4556" extrusionOk="0">
                  <a:moveTo>
                    <a:pt x="908" y="1"/>
                  </a:moveTo>
                  <a:cubicBezTo>
                    <a:pt x="839" y="1"/>
                    <a:pt x="769" y="11"/>
                    <a:pt x="701" y="34"/>
                  </a:cubicBezTo>
                  <a:cubicBezTo>
                    <a:pt x="255" y="161"/>
                    <a:pt x="1" y="607"/>
                    <a:pt x="128" y="989"/>
                  </a:cubicBezTo>
                  <a:cubicBezTo>
                    <a:pt x="446" y="2072"/>
                    <a:pt x="829" y="3091"/>
                    <a:pt x="1274" y="4046"/>
                  </a:cubicBezTo>
                  <a:cubicBezTo>
                    <a:pt x="1402" y="4364"/>
                    <a:pt x="1656" y="4555"/>
                    <a:pt x="1975" y="4555"/>
                  </a:cubicBezTo>
                  <a:cubicBezTo>
                    <a:pt x="2102" y="4555"/>
                    <a:pt x="2230" y="4555"/>
                    <a:pt x="2293" y="4492"/>
                  </a:cubicBezTo>
                  <a:cubicBezTo>
                    <a:pt x="2675" y="4301"/>
                    <a:pt x="2866" y="3855"/>
                    <a:pt x="2675" y="3473"/>
                  </a:cubicBezTo>
                  <a:cubicBezTo>
                    <a:pt x="2293" y="2517"/>
                    <a:pt x="1911" y="1499"/>
                    <a:pt x="1656" y="543"/>
                  </a:cubicBezTo>
                  <a:cubicBezTo>
                    <a:pt x="1552" y="229"/>
                    <a:pt x="1231" y="1"/>
                    <a:pt x="9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40"/>
            <p:cNvSpPr/>
            <p:nvPr/>
          </p:nvSpPr>
          <p:spPr>
            <a:xfrm>
              <a:off x="379800" y="2081500"/>
              <a:ext cx="80800" cy="112900"/>
            </a:xfrm>
            <a:custGeom>
              <a:avLst/>
              <a:gdLst/>
              <a:ahLst/>
              <a:cxnLst/>
              <a:rect l="l" t="t" r="r" b="b"/>
              <a:pathLst>
                <a:path w="3232" h="4516" extrusionOk="0">
                  <a:moveTo>
                    <a:pt x="2170" y="1"/>
                  </a:moveTo>
                  <a:cubicBezTo>
                    <a:pt x="1919" y="1"/>
                    <a:pt x="1674" y="130"/>
                    <a:pt x="1529" y="440"/>
                  </a:cubicBezTo>
                  <a:cubicBezTo>
                    <a:pt x="1020" y="1395"/>
                    <a:pt x="574" y="2414"/>
                    <a:pt x="192" y="3433"/>
                  </a:cubicBezTo>
                  <a:cubicBezTo>
                    <a:pt x="1" y="3815"/>
                    <a:pt x="192" y="4325"/>
                    <a:pt x="638" y="4516"/>
                  </a:cubicBezTo>
                  <a:lnTo>
                    <a:pt x="892" y="4516"/>
                  </a:lnTo>
                  <a:cubicBezTo>
                    <a:pt x="1211" y="4516"/>
                    <a:pt x="1529" y="4325"/>
                    <a:pt x="1657" y="4006"/>
                  </a:cubicBezTo>
                  <a:cubicBezTo>
                    <a:pt x="2039" y="3051"/>
                    <a:pt x="2421" y="2096"/>
                    <a:pt x="2930" y="1204"/>
                  </a:cubicBezTo>
                  <a:cubicBezTo>
                    <a:pt x="3231" y="559"/>
                    <a:pt x="2690" y="1"/>
                    <a:pt x="21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40"/>
            <p:cNvSpPr/>
            <p:nvPr/>
          </p:nvSpPr>
          <p:spPr>
            <a:xfrm>
              <a:off x="516725" y="1740625"/>
              <a:ext cx="222925" cy="222925"/>
            </a:xfrm>
            <a:custGeom>
              <a:avLst/>
              <a:gdLst/>
              <a:ahLst/>
              <a:cxnLst/>
              <a:rect l="l" t="t" r="r" b="b"/>
              <a:pathLst>
                <a:path w="8917" h="8917" extrusionOk="0">
                  <a:moveTo>
                    <a:pt x="4459" y="1"/>
                  </a:moveTo>
                  <a:lnTo>
                    <a:pt x="1" y="4459"/>
                  </a:lnTo>
                  <a:lnTo>
                    <a:pt x="1656" y="6114"/>
                  </a:lnTo>
                  <a:lnTo>
                    <a:pt x="1656" y="6178"/>
                  </a:lnTo>
                  <a:cubicBezTo>
                    <a:pt x="1338" y="6496"/>
                    <a:pt x="1338" y="7006"/>
                    <a:pt x="1656" y="7324"/>
                  </a:cubicBezTo>
                  <a:cubicBezTo>
                    <a:pt x="1784" y="7452"/>
                    <a:pt x="1975" y="7515"/>
                    <a:pt x="2230" y="7515"/>
                  </a:cubicBezTo>
                  <a:cubicBezTo>
                    <a:pt x="2421" y="7515"/>
                    <a:pt x="2612" y="7452"/>
                    <a:pt x="2803" y="7261"/>
                  </a:cubicBezTo>
                  <a:lnTo>
                    <a:pt x="4459" y="8916"/>
                  </a:lnTo>
                  <a:lnTo>
                    <a:pt x="8916" y="4459"/>
                  </a:lnTo>
                  <a:lnTo>
                    <a:pt x="4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40"/>
            <p:cNvSpPr/>
            <p:nvPr/>
          </p:nvSpPr>
          <p:spPr>
            <a:xfrm>
              <a:off x="451450" y="1948450"/>
              <a:ext cx="90775" cy="104250"/>
            </a:xfrm>
            <a:custGeom>
              <a:avLst/>
              <a:gdLst/>
              <a:ahLst/>
              <a:cxnLst/>
              <a:rect l="l" t="t" r="r" b="b"/>
              <a:pathLst>
                <a:path w="3631" h="4170" extrusionOk="0">
                  <a:moveTo>
                    <a:pt x="2782" y="0"/>
                  </a:moveTo>
                  <a:cubicBezTo>
                    <a:pt x="2549" y="0"/>
                    <a:pt x="2314" y="100"/>
                    <a:pt x="2166" y="285"/>
                  </a:cubicBezTo>
                  <a:cubicBezTo>
                    <a:pt x="1465" y="1113"/>
                    <a:pt x="829" y="2005"/>
                    <a:pt x="255" y="2960"/>
                  </a:cubicBezTo>
                  <a:cubicBezTo>
                    <a:pt x="1" y="3342"/>
                    <a:pt x="128" y="3788"/>
                    <a:pt x="510" y="4042"/>
                  </a:cubicBezTo>
                  <a:cubicBezTo>
                    <a:pt x="637" y="4106"/>
                    <a:pt x="765" y="4170"/>
                    <a:pt x="892" y="4170"/>
                  </a:cubicBezTo>
                  <a:cubicBezTo>
                    <a:pt x="1211" y="4170"/>
                    <a:pt x="1465" y="4042"/>
                    <a:pt x="1593" y="3788"/>
                  </a:cubicBezTo>
                  <a:cubicBezTo>
                    <a:pt x="2166" y="2960"/>
                    <a:pt x="2739" y="2068"/>
                    <a:pt x="3376" y="1304"/>
                  </a:cubicBezTo>
                  <a:cubicBezTo>
                    <a:pt x="3631" y="922"/>
                    <a:pt x="3567" y="412"/>
                    <a:pt x="3249" y="158"/>
                  </a:cubicBezTo>
                  <a:cubicBezTo>
                    <a:pt x="3116" y="51"/>
                    <a:pt x="2949" y="0"/>
                    <a:pt x="2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40"/>
            <p:cNvSpPr/>
            <p:nvPr/>
          </p:nvSpPr>
          <p:spPr>
            <a:xfrm>
              <a:off x="504525" y="2977900"/>
              <a:ext cx="231950" cy="235450"/>
            </a:xfrm>
            <a:custGeom>
              <a:avLst/>
              <a:gdLst/>
              <a:ahLst/>
              <a:cxnLst/>
              <a:rect l="l" t="t" r="r" b="b"/>
              <a:pathLst>
                <a:path w="9278" h="9418" extrusionOk="0">
                  <a:moveTo>
                    <a:pt x="1102" y="1"/>
                  </a:moveTo>
                  <a:cubicBezTo>
                    <a:pt x="511" y="1"/>
                    <a:pt x="0" y="732"/>
                    <a:pt x="552" y="1330"/>
                  </a:cubicBezTo>
                  <a:cubicBezTo>
                    <a:pt x="1062" y="1966"/>
                    <a:pt x="1635" y="2603"/>
                    <a:pt x="2144" y="3176"/>
                  </a:cubicBezTo>
                  <a:lnTo>
                    <a:pt x="361" y="4959"/>
                  </a:lnTo>
                  <a:lnTo>
                    <a:pt x="4819" y="9417"/>
                  </a:lnTo>
                  <a:lnTo>
                    <a:pt x="9277" y="4959"/>
                  </a:lnTo>
                  <a:lnTo>
                    <a:pt x="4819" y="502"/>
                  </a:lnTo>
                  <a:lnTo>
                    <a:pt x="3291" y="2094"/>
                  </a:lnTo>
                  <a:cubicBezTo>
                    <a:pt x="2781" y="1521"/>
                    <a:pt x="2272" y="947"/>
                    <a:pt x="1762" y="374"/>
                  </a:cubicBezTo>
                  <a:cubicBezTo>
                    <a:pt x="1568" y="109"/>
                    <a:pt x="1329" y="1"/>
                    <a:pt x="11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40"/>
            <p:cNvSpPr/>
            <p:nvPr/>
          </p:nvSpPr>
          <p:spPr>
            <a:xfrm>
              <a:off x="7060250" y="2937275"/>
              <a:ext cx="87600" cy="107625"/>
            </a:xfrm>
            <a:custGeom>
              <a:avLst/>
              <a:gdLst/>
              <a:ahLst/>
              <a:cxnLst/>
              <a:rect l="l" t="t" r="r" b="b"/>
              <a:pathLst>
                <a:path w="3504" h="4305" extrusionOk="0">
                  <a:moveTo>
                    <a:pt x="2565" y="1"/>
                  </a:moveTo>
                  <a:cubicBezTo>
                    <a:pt x="2291" y="1"/>
                    <a:pt x="2024" y="143"/>
                    <a:pt x="1848" y="407"/>
                  </a:cubicBezTo>
                  <a:cubicBezTo>
                    <a:pt x="1402" y="1362"/>
                    <a:pt x="829" y="2254"/>
                    <a:pt x="256" y="3082"/>
                  </a:cubicBezTo>
                  <a:cubicBezTo>
                    <a:pt x="1" y="3464"/>
                    <a:pt x="128" y="3973"/>
                    <a:pt x="510" y="4165"/>
                  </a:cubicBezTo>
                  <a:cubicBezTo>
                    <a:pt x="638" y="4292"/>
                    <a:pt x="765" y="4292"/>
                    <a:pt x="956" y="4292"/>
                  </a:cubicBezTo>
                  <a:cubicBezTo>
                    <a:pt x="990" y="4300"/>
                    <a:pt x="1024" y="4304"/>
                    <a:pt x="1058" y="4304"/>
                  </a:cubicBezTo>
                  <a:cubicBezTo>
                    <a:pt x="1277" y="4304"/>
                    <a:pt x="1483" y="4139"/>
                    <a:pt x="1593" y="3973"/>
                  </a:cubicBezTo>
                  <a:cubicBezTo>
                    <a:pt x="2166" y="3082"/>
                    <a:pt x="2803" y="2127"/>
                    <a:pt x="3312" y="1171"/>
                  </a:cubicBezTo>
                  <a:cubicBezTo>
                    <a:pt x="3503" y="789"/>
                    <a:pt x="3312" y="280"/>
                    <a:pt x="2930" y="89"/>
                  </a:cubicBezTo>
                  <a:cubicBezTo>
                    <a:pt x="2812" y="30"/>
                    <a:pt x="2688" y="1"/>
                    <a:pt x="25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40"/>
            <p:cNvSpPr/>
            <p:nvPr/>
          </p:nvSpPr>
          <p:spPr>
            <a:xfrm>
              <a:off x="7136675" y="2790600"/>
              <a:ext cx="71675" cy="115475"/>
            </a:xfrm>
            <a:custGeom>
              <a:avLst/>
              <a:gdLst/>
              <a:ahLst/>
              <a:cxnLst/>
              <a:rect l="l" t="t" r="r" b="b"/>
              <a:pathLst>
                <a:path w="2867" h="4619" extrusionOk="0">
                  <a:moveTo>
                    <a:pt x="1998" y="0"/>
                  </a:moveTo>
                  <a:cubicBezTo>
                    <a:pt x="1638" y="0"/>
                    <a:pt x="1316" y="238"/>
                    <a:pt x="1211" y="606"/>
                  </a:cubicBezTo>
                  <a:cubicBezTo>
                    <a:pt x="892" y="1562"/>
                    <a:pt x="574" y="2517"/>
                    <a:pt x="128" y="3472"/>
                  </a:cubicBezTo>
                  <a:cubicBezTo>
                    <a:pt x="1" y="3918"/>
                    <a:pt x="192" y="4364"/>
                    <a:pt x="574" y="4555"/>
                  </a:cubicBezTo>
                  <a:cubicBezTo>
                    <a:pt x="701" y="4555"/>
                    <a:pt x="765" y="4618"/>
                    <a:pt x="892" y="4618"/>
                  </a:cubicBezTo>
                  <a:cubicBezTo>
                    <a:pt x="1211" y="4618"/>
                    <a:pt x="1529" y="4427"/>
                    <a:pt x="1656" y="4109"/>
                  </a:cubicBezTo>
                  <a:cubicBezTo>
                    <a:pt x="2039" y="3090"/>
                    <a:pt x="2421" y="2071"/>
                    <a:pt x="2739" y="1052"/>
                  </a:cubicBezTo>
                  <a:cubicBezTo>
                    <a:pt x="2866" y="606"/>
                    <a:pt x="2612" y="160"/>
                    <a:pt x="2230" y="33"/>
                  </a:cubicBezTo>
                  <a:cubicBezTo>
                    <a:pt x="2152" y="11"/>
                    <a:pt x="2074" y="0"/>
                    <a:pt x="19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40"/>
            <p:cNvSpPr/>
            <p:nvPr/>
          </p:nvSpPr>
          <p:spPr>
            <a:xfrm>
              <a:off x="6832600" y="3069275"/>
              <a:ext cx="226100" cy="234825"/>
            </a:xfrm>
            <a:custGeom>
              <a:avLst/>
              <a:gdLst/>
              <a:ahLst/>
              <a:cxnLst/>
              <a:rect l="l" t="t" r="r" b="b"/>
              <a:pathLst>
                <a:path w="9044" h="9393" extrusionOk="0">
                  <a:moveTo>
                    <a:pt x="8144" y="1"/>
                  </a:moveTo>
                  <a:cubicBezTo>
                    <a:pt x="7898" y="1"/>
                    <a:pt x="7663" y="100"/>
                    <a:pt x="7515" y="286"/>
                  </a:cubicBezTo>
                  <a:cubicBezTo>
                    <a:pt x="7005" y="859"/>
                    <a:pt x="6496" y="1432"/>
                    <a:pt x="5986" y="2005"/>
                  </a:cubicBezTo>
                  <a:lnTo>
                    <a:pt x="4458" y="477"/>
                  </a:lnTo>
                  <a:lnTo>
                    <a:pt x="0" y="4934"/>
                  </a:lnTo>
                  <a:lnTo>
                    <a:pt x="4458" y="9392"/>
                  </a:lnTo>
                  <a:lnTo>
                    <a:pt x="8916" y="4934"/>
                  </a:lnTo>
                  <a:lnTo>
                    <a:pt x="7069" y="3151"/>
                  </a:lnTo>
                  <a:cubicBezTo>
                    <a:pt x="7642" y="2514"/>
                    <a:pt x="8215" y="1941"/>
                    <a:pt x="8725" y="1304"/>
                  </a:cubicBezTo>
                  <a:cubicBezTo>
                    <a:pt x="9043" y="986"/>
                    <a:pt x="8979" y="477"/>
                    <a:pt x="8661" y="158"/>
                  </a:cubicBezTo>
                  <a:cubicBezTo>
                    <a:pt x="8502" y="52"/>
                    <a:pt x="8320" y="1"/>
                    <a:pt x="8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40"/>
            <p:cNvSpPr/>
            <p:nvPr/>
          </p:nvSpPr>
          <p:spPr>
            <a:xfrm>
              <a:off x="7108025" y="2320075"/>
              <a:ext cx="222925" cy="434750"/>
            </a:xfrm>
            <a:custGeom>
              <a:avLst/>
              <a:gdLst/>
              <a:ahLst/>
              <a:cxnLst/>
              <a:rect l="l" t="t" r="r" b="b"/>
              <a:pathLst>
                <a:path w="8917" h="17390" extrusionOk="0">
                  <a:moveTo>
                    <a:pt x="3384" y="0"/>
                  </a:moveTo>
                  <a:cubicBezTo>
                    <a:pt x="2901" y="0"/>
                    <a:pt x="2419" y="407"/>
                    <a:pt x="2611" y="1023"/>
                  </a:cubicBezTo>
                  <a:cubicBezTo>
                    <a:pt x="2866" y="1978"/>
                    <a:pt x="3121" y="2997"/>
                    <a:pt x="3312" y="4016"/>
                  </a:cubicBezTo>
                  <a:cubicBezTo>
                    <a:pt x="3376" y="4398"/>
                    <a:pt x="3694" y="4653"/>
                    <a:pt x="4076" y="4653"/>
                  </a:cubicBezTo>
                  <a:lnTo>
                    <a:pt x="4140" y="4653"/>
                  </a:lnTo>
                  <a:lnTo>
                    <a:pt x="0" y="8856"/>
                  </a:lnTo>
                  <a:lnTo>
                    <a:pt x="3949" y="12804"/>
                  </a:lnTo>
                  <a:cubicBezTo>
                    <a:pt x="3821" y="12932"/>
                    <a:pt x="3694" y="13123"/>
                    <a:pt x="3694" y="13377"/>
                  </a:cubicBezTo>
                  <a:cubicBezTo>
                    <a:pt x="3567" y="14396"/>
                    <a:pt x="3376" y="15415"/>
                    <a:pt x="3185" y="16434"/>
                  </a:cubicBezTo>
                  <a:cubicBezTo>
                    <a:pt x="3121" y="16880"/>
                    <a:pt x="3376" y="17262"/>
                    <a:pt x="3821" y="17389"/>
                  </a:cubicBezTo>
                  <a:lnTo>
                    <a:pt x="3949" y="17389"/>
                  </a:lnTo>
                  <a:cubicBezTo>
                    <a:pt x="4331" y="17389"/>
                    <a:pt x="4713" y="17135"/>
                    <a:pt x="4777" y="16753"/>
                  </a:cubicBezTo>
                  <a:cubicBezTo>
                    <a:pt x="4968" y="15670"/>
                    <a:pt x="5159" y="14587"/>
                    <a:pt x="5286" y="13568"/>
                  </a:cubicBezTo>
                  <a:cubicBezTo>
                    <a:pt x="5286" y="13250"/>
                    <a:pt x="5159" y="12995"/>
                    <a:pt x="4904" y="12804"/>
                  </a:cubicBezTo>
                  <a:lnTo>
                    <a:pt x="8916" y="8856"/>
                  </a:lnTo>
                  <a:lnTo>
                    <a:pt x="4586" y="4525"/>
                  </a:lnTo>
                  <a:cubicBezTo>
                    <a:pt x="4777" y="4334"/>
                    <a:pt x="4904" y="4016"/>
                    <a:pt x="4840" y="3761"/>
                  </a:cubicBezTo>
                  <a:cubicBezTo>
                    <a:pt x="4649" y="2678"/>
                    <a:pt x="4395" y="1596"/>
                    <a:pt x="4140" y="577"/>
                  </a:cubicBezTo>
                  <a:cubicBezTo>
                    <a:pt x="4014" y="174"/>
                    <a:pt x="3699" y="0"/>
                    <a:pt x="33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40"/>
            <p:cNvSpPr/>
            <p:nvPr/>
          </p:nvSpPr>
          <p:spPr>
            <a:xfrm>
              <a:off x="7025225" y="2038025"/>
              <a:ext cx="92375" cy="105425"/>
            </a:xfrm>
            <a:custGeom>
              <a:avLst/>
              <a:gdLst/>
              <a:ahLst/>
              <a:cxnLst/>
              <a:rect l="l" t="t" r="r" b="b"/>
              <a:pathLst>
                <a:path w="3695" h="4217" extrusionOk="0">
                  <a:moveTo>
                    <a:pt x="931" y="1"/>
                  </a:moveTo>
                  <a:cubicBezTo>
                    <a:pt x="758" y="1"/>
                    <a:pt x="584" y="67"/>
                    <a:pt x="447" y="205"/>
                  </a:cubicBezTo>
                  <a:cubicBezTo>
                    <a:pt x="64" y="459"/>
                    <a:pt x="1" y="969"/>
                    <a:pt x="319" y="1287"/>
                  </a:cubicBezTo>
                  <a:cubicBezTo>
                    <a:pt x="956" y="2115"/>
                    <a:pt x="1529" y="2943"/>
                    <a:pt x="2102" y="3835"/>
                  </a:cubicBezTo>
                  <a:cubicBezTo>
                    <a:pt x="2230" y="4026"/>
                    <a:pt x="2484" y="4217"/>
                    <a:pt x="2739" y="4217"/>
                  </a:cubicBezTo>
                  <a:cubicBezTo>
                    <a:pt x="2930" y="4217"/>
                    <a:pt x="3058" y="4153"/>
                    <a:pt x="3185" y="4089"/>
                  </a:cubicBezTo>
                  <a:cubicBezTo>
                    <a:pt x="3567" y="3835"/>
                    <a:pt x="3694" y="3325"/>
                    <a:pt x="3440" y="2943"/>
                  </a:cubicBezTo>
                  <a:cubicBezTo>
                    <a:pt x="2867" y="2051"/>
                    <a:pt x="2230" y="1160"/>
                    <a:pt x="1529" y="332"/>
                  </a:cubicBezTo>
                  <a:cubicBezTo>
                    <a:pt x="1385" y="115"/>
                    <a:pt x="1158" y="1"/>
                    <a:pt x="9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40"/>
            <p:cNvSpPr/>
            <p:nvPr/>
          </p:nvSpPr>
          <p:spPr>
            <a:xfrm>
              <a:off x="7111200" y="2171525"/>
              <a:ext cx="78050" cy="113625"/>
            </a:xfrm>
            <a:custGeom>
              <a:avLst/>
              <a:gdLst/>
              <a:ahLst/>
              <a:cxnLst/>
              <a:rect l="l" t="t" r="r" b="b"/>
              <a:pathLst>
                <a:path w="3122" h="4545" extrusionOk="0">
                  <a:moveTo>
                    <a:pt x="876" y="1"/>
                  </a:moveTo>
                  <a:cubicBezTo>
                    <a:pt x="751" y="1"/>
                    <a:pt x="625" y="29"/>
                    <a:pt x="510" y="87"/>
                  </a:cubicBezTo>
                  <a:cubicBezTo>
                    <a:pt x="128" y="278"/>
                    <a:pt x="1" y="787"/>
                    <a:pt x="192" y="1169"/>
                  </a:cubicBezTo>
                  <a:cubicBezTo>
                    <a:pt x="701" y="2125"/>
                    <a:pt x="1083" y="3080"/>
                    <a:pt x="1465" y="4035"/>
                  </a:cubicBezTo>
                  <a:cubicBezTo>
                    <a:pt x="1593" y="4290"/>
                    <a:pt x="1911" y="4545"/>
                    <a:pt x="2230" y="4545"/>
                  </a:cubicBezTo>
                  <a:cubicBezTo>
                    <a:pt x="2293" y="4545"/>
                    <a:pt x="2421" y="4481"/>
                    <a:pt x="2484" y="4481"/>
                  </a:cubicBezTo>
                  <a:cubicBezTo>
                    <a:pt x="2930" y="4290"/>
                    <a:pt x="3121" y="3844"/>
                    <a:pt x="2930" y="3462"/>
                  </a:cubicBezTo>
                  <a:cubicBezTo>
                    <a:pt x="2548" y="2443"/>
                    <a:pt x="2102" y="1424"/>
                    <a:pt x="1593" y="469"/>
                  </a:cubicBezTo>
                  <a:cubicBezTo>
                    <a:pt x="1459" y="157"/>
                    <a:pt x="1169" y="1"/>
                    <a:pt x="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40"/>
            <p:cNvSpPr/>
            <p:nvPr/>
          </p:nvSpPr>
          <p:spPr>
            <a:xfrm>
              <a:off x="6829400" y="1831375"/>
              <a:ext cx="222925" cy="222925"/>
            </a:xfrm>
            <a:custGeom>
              <a:avLst/>
              <a:gdLst/>
              <a:ahLst/>
              <a:cxnLst/>
              <a:rect l="l" t="t" r="r" b="b"/>
              <a:pathLst>
                <a:path w="8917" h="8917" extrusionOk="0">
                  <a:moveTo>
                    <a:pt x="4459" y="1"/>
                  </a:moveTo>
                  <a:lnTo>
                    <a:pt x="1" y="4459"/>
                  </a:lnTo>
                  <a:lnTo>
                    <a:pt x="4459" y="8916"/>
                  </a:lnTo>
                  <a:lnTo>
                    <a:pt x="6114" y="7197"/>
                  </a:lnTo>
                  <a:cubicBezTo>
                    <a:pt x="6242" y="7388"/>
                    <a:pt x="6433" y="7452"/>
                    <a:pt x="6687" y="7452"/>
                  </a:cubicBezTo>
                  <a:cubicBezTo>
                    <a:pt x="7388" y="7452"/>
                    <a:pt x="7706" y="6624"/>
                    <a:pt x="7261" y="6114"/>
                  </a:cubicBezTo>
                  <a:lnTo>
                    <a:pt x="8916" y="4459"/>
                  </a:lnTo>
                  <a:lnTo>
                    <a:pt x="445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40"/>
            <p:cNvSpPr/>
            <p:nvPr/>
          </p:nvSpPr>
          <p:spPr>
            <a:xfrm>
              <a:off x="1369300" y="4886275"/>
              <a:ext cx="322425" cy="328350"/>
            </a:xfrm>
            <a:custGeom>
              <a:avLst/>
              <a:gdLst/>
              <a:ahLst/>
              <a:cxnLst/>
              <a:rect l="l" t="t" r="r" b="b"/>
              <a:pathLst>
                <a:path w="12897" h="13134" extrusionOk="0">
                  <a:moveTo>
                    <a:pt x="1070" y="1"/>
                  </a:moveTo>
                  <a:cubicBezTo>
                    <a:pt x="523" y="1"/>
                    <a:pt x="0" y="567"/>
                    <a:pt x="351" y="1224"/>
                  </a:cubicBezTo>
                  <a:cubicBezTo>
                    <a:pt x="860" y="2179"/>
                    <a:pt x="1433" y="3071"/>
                    <a:pt x="2070" y="3963"/>
                  </a:cubicBezTo>
                  <a:cubicBezTo>
                    <a:pt x="2198" y="4154"/>
                    <a:pt x="2452" y="4281"/>
                    <a:pt x="2707" y="4345"/>
                  </a:cubicBezTo>
                  <a:lnTo>
                    <a:pt x="2834" y="4345"/>
                  </a:lnTo>
                  <a:lnTo>
                    <a:pt x="2834" y="10458"/>
                  </a:lnTo>
                  <a:lnTo>
                    <a:pt x="8439" y="10458"/>
                  </a:lnTo>
                  <a:cubicBezTo>
                    <a:pt x="8439" y="10713"/>
                    <a:pt x="8502" y="10968"/>
                    <a:pt x="8693" y="11095"/>
                  </a:cubicBezTo>
                  <a:cubicBezTo>
                    <a:pt x="9585" y="11796"/>
                    <a:pt x="10476" y="12433"/>
                    <a:pt x="11368" y="13006"/>
                  </a:cubicBezTo>
                  <a:cubicBezTo>
                    <a:pt x="11495" y="13133"/>
                    <a:pt x="11623" y="13133"/>
                    <a:pt x="11814" y="13133"/>
                  </a:cubicBezTo>
                  <a:cubicBezTo>
                    <a:pt x="12578" y="13133"/>
                    <a:pt x="12896" y="12114"/>
                    <a:pt x="12196" y="11732"/>
                  </a:cubicBezTo>
                  <a:lnTo>
                    <a:pt x="12196" y="11668"/>
                  </a:lnTo>
                  <a:cubicBezTo>
                    <a:pt x="11368" y="11095"/>
                    <a:pt x="10540" y="10458"/>
                    <a:pt x="9712" y="9822"/>
                  </a:cubicBezTo>
                  <a:cubicBezTo>
                    <a:pt x="9572" y="9728"/>
                    <a:pt x="9433" y="9669"/>
                    <a:pt x="9268" y="9669"/>
                  </a:cubicBezTo>
                  <a:cubicBezTo>
                    <a:pt x="9207" y="9669"/>
                    <a:pt x="9144" y="9677"/>
                    <a:pt x="9075" y="9694"/>
                  </a:cubicBezTo>
                  <a:lnTo>
                    <a:pt x="9075" y="4090"/>
                  </a:lnTo>
                  <a:lnTo>
                    <a:pt x="3217" y="4090"/>
                  </a:lnTo>
                  <a:cubicBezTo>
                    <a:pt x="3535" y="3835"/>
                    <a:pt x="3599" y="3389"/>
                    <a:pt x="3408" y="3071"/>
                  </a:cubicBezTo>
                  <a:cubicBezTo>
                    <a:pt x="2771" y="2179"/>
                    <a:pt x="2261" y="1288"/>
                    <a:pt x="1752" y="396"/>
                  </a:cubicBezTo>
                  <a:cubicBezTo>
                    <a:pt x="1573" y="118"/>
                    <a:pt x="1319" y="1"/>
                    <a:pt x="10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40"/>
            <p:cNvSpPr/>
            <p:nvPr/>
          </p:nvSpPr>
          <p:spPr>
            <a:xfrm>
              <a:off x="1849075" y="5273675"/>
              <a:ext cx="130825" cy="60350"/>
            </a:xfrm>
            <a:custGeom>
              <a:avLst/>
              <a:gdLst/>
              <a:ahLst/>
              <a:cxnLst/>
              <a:rect l="l" t="t" r="r" b="b"/>
              <a:pathLst>
                <a:path w="5233" h="2414" extrusionOk="0">
                  <a:moveTo>
                    <a:pt x="1161" y="0"/>
                  </a:moveTo>
                  <a:cubicBezTo>
                    <a:pt x="305" y="0"/>
                    <a:pt x="0" y="1357"/>
                    <a:pt x="1029" y="1586"/>
                  </a:cubicBezTo>
                  <a:cubicBezTo>
                    <a:pt x="2048" y="1904"/>
                    <a:pt x="3131" y="2159"/>
                    <a:pt x="4213" y="2413"/>
                  </a:cubicBezTo>
                  <a:lnTo>
                    <a:pt x="4341" y="2413"/>
                  </a:lnTo>
                  <a:cubicBezTo>
                    <a:pt x="4723" y="2413"/>
                    <a:pt x="5041" y="2095"/>
                    <a:pt x="5105" y="1713"/>
                  </a:cubicBezTo>
                  <a:cubicBezTo>
                    <a:pt x="5232" y="1331"/>
                    <a:pt x="4914" y="885"/>
                    <a:pt x="4468" y="821"/>
                  </a:cubicBezTo>
                  <a:cubicBezTo>
                    <a:pt x="3449" y="630"/>
                    <a:pt x="2430" y="376"/>
                    <a:pt x="1475" y="57"/>
                  </a:cubicBezTo>
                  <a:cubicBezTo>
                    <a:pt x="1364" y="18"/>
                    <a:pt x="1259" y="0"/>
                    <a:pt x="11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40"/>
            <p:cNvSpPr/>
            <p:nvPr/>
          </p:nvSpPr>
          <p:spPr>
            <a:xfrm>
              <a:off x="1276025" y="4585150"/>
              <a:ext cx="55875" cy="116800"/>
            </a:xfrm>
            <a:custGeom>
              <a:avLst/>
              <a:gdLst/>
              <a:ahLst/>
              <a:cxnLst/>
              <a:rect l="l" t="t" r="r" b="b"/>
              <a:pathLst>
                <a:path w="2235" h="4672" extrusionOk="0">
                  <a:moveTo>
                    <a:pt x="875" y="1"/>
                  </a:moveTo>
                  <a:cubicBezTo>
                    <a:pt x="440" y="1"/>
                    <a:pt x="0" y="326"/>
                    <a:pt x="70" y="915"/>
                  </a:cubicBezTo>
                  <a:cubicBezTo>
                    <a:pt x="197" y="1933"/>
                    <a:pt x="388" y="3016"/>
                    <a:pt x="643" y="4099"/>
                  </a:cubicBezTo>
                  <a:cubicBezTo>
                    <a:pt x="706" y="4417"/>
                    <a:pt x="1025" y="4672"/>
                    <a:pt x="1407" y="4672"/>
                  </a:cubicBezTo>
                  <a:lnTo>
                    <a:pt x="1598" y="4672"/>
                  </a:lnTo>
                  <a:cubicBezTo>
                    <a:pt x="1980" y="4608"/>
                    <a:pt x="2235" y="4162"/>
                    <a:pt x="2171" y="3780"/>
                  </a:cubicBezTo>
                  <a:cubicBezTo>
                    <a:pt x="1916" y="2761"/>
                    <a:pt x="1789" y="1742"/>
                    <a:pt x="1662" y="723"/>
                  </a:cubicBezTo>
                  <a:cubicBezTo>
                    <a:pt x="1604" y="230"/>
                    <a:pt x="1241" y="1"/>
                    <a:pt x="8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40"/>
            <p:cNvSpPr/>
            <p:nvPr/>
          </p:nvSpPr>
          <p:spPr>
            <a:xfrm>
              <a:off x="1307975" y="4740050"/>
              <a:ext cx="74875" cy="114750"/>
            </a:xfrm>
            <a:custGeom>
              <a:avLst/>
              <a:gdLst/>
              <a:ahLst/>
              <a:cxnLst/>
              <a:rect l="l" t="t" r="r" b="b"/>
              <a:pathLst>
                <a:path w="2995" h="4590" extrusionOk="0">
                  <a:moveTo>
                    <a:pt x="965" y="1"/>
                  </a:moveTo>
                  <a:cubicBezTo>
                    <a:pt x="483" y="1"/>
                    <a:pt x="0" y="407"/>
                    <a:pt x="193" y="1023"/>
                  </a:cubicBezTo>
                  <a:cubicBezTo>
                    <a:pt x="511" y="2106"/>
                    <a:pt x="893" y="3125"/>
                    <a:pt x="1339" y="4080"/>
                  </a:cubicBezTo>
                  <a:cubicBezTo>
                    <a:pt x="1466" y="4398"/>
                    <a:pt x="1785" y="4590"/>
                    <a:pt x="2103" y="4590"/>
                  </a:cubicBezTo>
                  <a:cubicBezTo>
                    <a:pt x="2167" y="4590"/>
                    <a:pt x="2294" y="4526"/>
                    <a:pt x="2422" y="4526"/>
                  </a:cubicBezTo>
                  <a:cubicBezTo>
                    <a:pt x="2804" y="4335"/>
                    <a:pt x="2995" y="3889"/>
                    <a:pt x="2804" y="3443"/>
                  </a:cubicBezTo>
                  <a:cubicBezTo>
                    <a:pt x="2422" y="2488"/>
                    <a:pt x="2040" y="1533"/>
                    <a:pt x="1721" y="577"/>
                  </a:cubicBezTo>
                  <a:cubicBezTo>
                    <a:pt x="1595" y="175"/>
                    <a:pt x="1280" y="1"/>
                    <a:pt x="9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40"/>
            <p:cNvSpPr/>
            <p:nvPr/>
          </p:nvSpPr>
          <p:spPr>
            <a:xfrm>
              <a:off x="1214075" y="4367600"/>
              <a:ext cx="157625" cy="178325"/>
            </a:xfrm>
            <a:custGeom>
              <a:avLst/>
              <a:gdLst/>
              <a:ahLst/>
              <a:cxnLst/>
              <a:rect l="l" t="t" r="r" b="b"/>
              <a:pathLst>
                <a:path w="6305" h="7133" extrusionOk="0">
                  <a:moveTo>
                    <a:pt x="0" y="0"/>
                  </a:moveTo>
                  <a:lnTo>
                    <a:pt x="0" y="6305"/>
                  </a:lnTo>
                  <a:lnTo>
                    <a:pt x="2357" y="6305"/>
                  </a:lnTo>
                  <a:cubicBezTo>
                    <a:pt x="2357" y="6751"/>
                    <a:pt x="2739" y="7133"/>
                    <a:pt x="3184" y="7133"/>
                  </a:cubicBezTo>
                  <a:cubicBezTo>
                    <a:pt x="3567" y="7133"/>
                    <a:pt x="3949" y="6751"/>
                    <a:pt x="3949" y="6305"/>
                  </a:cubicBezTo>
                  <a:lnTo>
                    <a:pt x="6305" y="6305"/>
                  </a:lnTo>
                  <a:lnTo>
                    <a:pt x="63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40"/>
            <p:cNvSpPr/>
            <p:nvPr/>
          </p:nvSpPr>
          <p:spPr>
            <a:xfrm>
              <a:off x="1702125" y="5214500"/>
              <a:ext cx="131300" cy="73350"/>
            </a:xfrm>
            <a:custGeom>
              <a:avLst/>
              <a:gdLst/>
              <a:ahLst/>
              <a:cxnLst/>
              <a:rect l="l" t="t" r="r" b="b"/>
              <a:pathLst>
                <a:path w="5252" h="2934" extrusionOk="0">
                  <a:moveTo>
                    <a:pt x="1122" y="1"/>
                  </a:moveTo>
                  <a:cubicBezTo>
                    <a:pt x="404" y="1"/>
                    <a:pt x="0" y="1104"/>
                    <a:pt x="857" y="1533"/>
                  </a:cubicBezTo>
                  <a:cubicBezTo>
                    <a:pt x="1812" y="2042"/>
                    <a:pt x="2768" y="2488"/>
                    <a:pt x="3787" y="2870"/>
                  </a:cubicBezTo>
                  <a:cubicBezTo>
                    <a:pt x="3914" y="2934"/>
                    <a:pt x="3978" y="2934"/>
                    <a:pt x="4105" y="2934"/>
                  </a:cubicBezTo>
                  <a:cubicBezTo>
                    <a:pt x="4997" y="2934"/>
                    <a:pt x="5251" y="1724"/>
                    <a:pt x="4423" y="1405"/>
                  </a:cubicBezTo>
                  <a:cubicBezTo>
                    <a:pt x="3468" y="1023"/>
                    <a:pt x="2513" y="641"/>
                    <a:pt x="1558" y="131"/>
                  </a:cubicBezTo>
                  <a:cubicBezTo>
                    <a:pt x="1406" y="40"/>
                    <a:pt x="1258" y="1"/>
                    <a:pt x="11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40"/>
            <p:cNvSpPr/>
            <p:nvPr/>
          </p:nvSpPr>
          <p:spPr>
            <a:xfrm>
              <a:off x="2014900" y="5254400"/>
              <a:ext cx="237250" cy="157625"/>
            </a:xfrm>
            <a:custGeom>
              <a:avLst/>
              <a:gdLst/>
              <a:ahLst/>
              <a:cxnLst/>
              <a:rect l="l" t="t" r="r" b="b"/>
              <a:pathLst>
                <a:path w="9490" h="6305" extrusionOk="0">
                  <a:moveTo>
                    <a:pt x="3185" y="0"/>
                  </a:moveTo>
                  <a:lnTo>
                    <a:pt x="3185" y="2165"/>
                  </a:lnTo>
                  <a:cubicBezTo>
                    <a:pt x="2420" y="2165"/>
                    <a:pt x="1656" y="2102"/>
                    <a:pt x="892" y="2038"/>
                  </a:cubicBezTo>
                  <a:cubicBezTo>
                    <a:pt x="854" y="2033"/>
                    <a:pt x="816" y="2030"/>
                    <a:pt x="779" y="2030"/>
                  </a:cubicBezTo>
                  <a:cubicBezTo>
                    <a:pt x="383" y="2030"/>
                    <a:pt x="64" y="2331"/>
                    <a:pt x="64" y="2739"/>
                  </a:cubicBezTo>
                  <a:cubicBezTo>
                    <a:pt x="0" y="3184"/>
                    <a:pt x="319" y="3566"/>
                    <a:pt x="765" y="3630"/>
                  </a:cubicBezTo>
                  <a:cubicBezTo>
                    <a:pt x="1529" y="3694"/>
                    <a:pt x="2357" y="3758"/>
                    <a:pt x="3185" y="3758"/>
                  </a:cubicBezTo>
                  <a:lnTo>
                    <a:pt x="3185" y="6305"/>
                  </a:lnTo>
                  <a:lnTo>
                    <a:pt x="9489" y="6305"/>
                  </a:lnTo>
                  <a:lnTo>
                    <a:pt x="948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40"/>
            <p:cNvSpPr/>
            <p:nvPr/>
          </p:nvSpPr>
          <p:spPr>
            <a:xfrm>
              <a:off x="3619725" y="1871175"/>
              <a:ext cx="240450" cy="240450"/>
            </a:xfrm>
            <a:custGeom>
              <a:avLst/>
              <a:gdLst/>
              <a:ahLst/>
              <a:cxnLst/>
              <a:rect l="l" t="t" r="r" b="b"/>
              <a:pathLst>
                <a:path w="9618" h="9618" extrusionOk="0">
                  <a:moveTo>
                    <a:pt x="1" y="1"/>
                  </a:moveTo>
                  <a:lnTo>
                    <a:pt x="1" y="9617"/>
                  </a:lnTo>
                  <a:lnTo>
                    <a:pt x="9617" y="9617"/>
                  </a:lnTo>
                  <a:lnTo>
                    <a:pt x="961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40"/>
            <p:cNvSpPr/>
            <p:nvPr/>
          </p:nvSpPr>
          <p:spPr>
            <a:xfrm>
              <a:off x="4411000" y="772625"/>
              <a:ext cx="240425" cy="240450"/>
            </a:xfrm>
            <a:custGeom>
              <a:avLst/>
              <a:gdLst/>
              <a:ahLst/>
              <a:cxnLst/>
              <a:rect l="l" t="t" r="r" b="b"/>
              <a:pathLst>
                <a:path w="9617" h="9618" extrusionOk="0">
                  <a:moveTo>
                    <a:pt x="1" y="1"/>
                  </a:moveTo>
                  <a:lnTo>
                    <a:pt x="1" y="9617"/>
                  </a:lnTo>
                  <a:lnTo>
                    <a:pt x="9617" y="9617"/>
                  </a:lnTo>
                  <a:lnTo>
                    <a:pt x="961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40"/>
            <p:cNvSpPr/>
            <p:nvPr/>
          </p:nvSpPr>
          <p:spPr>
            <a:xfrm>
              <a:off x="4718275" y="772625"/>
              <a:ext cx="240425" cy="240450"/>
            </a:xfrm>
            <a:custGeom>
              <a:avLst/>
              <a:gdLst/>
              <a:ahLst/>
              <a:cxnLst/>
              <a:rect l="l" t="t" r="r" b="b"/>
              <a:pathLst>
                <a:path w="9617" h="9618" extrusionOk="0">
                  <a:moveTo>
                    <a:pt x="1" y="1"/>
                  </a:moveTo>
                  <a:lnTo>
                    <a:pt x="1" y="9617"/>
                  </a:lnTo>
                  <a:lnTo>
                    <a:pt x="9617" y="9617"/>
                  </a:lnTo>
                  <a:lnTo>
                    <a:pt x="961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40"/>
            <p:cNvSpPr/>
            <p:nvPr/>
          </p:nvSpPr>
          <p:spPr>
            <a:xfrm>
              <a:off x="5320100" y="772625"/>
              <a:ext cx="240425" cy="240450"/>
            </a:xfrm>
            <a:custGeom>
              <a:avLst/>
              <a:gdLst/>
              <a:ahLst/>
              <a:cxnLst/>
              <a:rect l="l" t="t" r="r" b="b"/>
              <a:pathLst>
                <a:path w="9617" h="9618" extrusionOk="0">
                  <a:moveTo>
                    <a:pt x="0" y="1"/>
                  </a:moveTo>
                  <a:lnTo>
                    <a:pt x="0" y="9617"/>
                  </a:lnTo>
                  <a:lnTo>
                    <a:pt x="9617" y="9617"/>
                  </a:lnTo>
                  <a:lnTo>
                    <a:pt x="961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40"/>
            <p:cNvSpPr/>
            <p:nvPr/>
          </p:nvSpPr>
          <p:spPr>
            <a:xfrm>
              <a:off x="1718775" y="4396250"/>
              <a:ext cx="472875" cy="608200"/>
            </a:xfrm>
            <a:custGeom>
              <a:avLst/>
              <a:gdLst/>
              <a:ahLst/>
              <a:cxnLst/>
              <a:rect l="l" t="t" r="r" b="b"/>
              <a:pathLst>
                <a:path w="18915" h="24328" extrusionOk="0">
                  <a:moveTo>
                    <a:pt x="16494" y="16749"/>
                  </a:moveTo>
                  <a:lnTo>
                    <a:pt x="12992" y="21207"/>
                  </a:lnTo>
                  <a:lnTo>
                    <a:pt x="12992" y="16749"/>
                  </a:lnTo>
                  <a:close/>
                  <a:moveTo>
                    <a:pt x="17322" y="1593"/>
                  </a:moveTo>
                  <a:lnTo>
                    <a:pt x="17322" y="15157"/>
                  </a:lnTo>
                  <a:lnTo>
                    <a:pt x="12164" y="15157"/>
                  </a:lnTo>
                  <a:cubicBezTo>
                    <a:pt x="11718" y="15157"/>
                    <a:pt x="11400" y="15476"/>
                    <a:pt x="11400" y="15922"/>
                  </a:cubicBezTo>
                  <a:lnTo>
                    <a:pt x="11400" y="22672"/>
                  </a:lnTo>
                  <a:lnTo>
                    <a:pt x="1592" y="22672"/>
                  </a:lnTo>
                  <a:lnTo>
                    <a:pt x="1592" y="1593"/>
                  </a:lnTo>
                  <a:close/>
                  <a:moveTo>
                    <a:pt x="764" y="1"/>
                  </a:moveTo>
                  <a:cubicBezTo>
                    <a:pt x="319" y="1"/>
                    <a:pt x="0" y="383"/>
                    <a:pt x="0" y="828"/>
                  </a:cubicBezTo>
                  <a:lnTo>
                    <a:pt x="0" y="23500"/>
                  </a:lnTo>
                  <a:cubicBezTo>
                    <a:pt x="0" y="23946"/>
                    <a:pt x="319" y="24328"/>
                    <a:pt x="764" y="24328"/>
                  </a:cubicBezTo>
                  <a:lnTo>
                    <a:pt x="12164" y="24328"/>
                  </a:lnTo>
                  <a:cubicBezTo>
                    <a:pt x="12291" y="24328"/>
                    <a:pt x="12418" y="24264"/>
                    <a:pt x="12482" y="24200"/>
                  </a:cubicBezTo>
                  <a:cubicBezTo>
                    <a:pt x="12610" y="24137"/>
                    <a:pt x="12737" y="24073"/>
                    <a:pt x="12801" y="24009"/>
                  </a:cubicBezTo>
                  <a:lnTo>
                    <a:pt x="18787" y="16431"/>
                  </a:lnTo>
                  <a:cubicBezTo>
                    <a:pt x="18787" y="16367"/>
                    <a:pt x="18851" y="16304"/>
                    <a:pt x="18851" y="16240"/>
                  </a:cubicBezTo>
                  <a:lnTo>
                    <a:pt x="18851" y="16176"/>
                  </a:lnTo>
                  <a:cubicBezTo>
                    <a:pt x="18914" y="16113"/>
                    <a:pt x="18914" y="16049"/>
                    <a:pt x="18851" y="15985"/>
                  </a:cubicBezTo>
                  <a:lnTo>
                    <a:pt x="18914" y="828"/>
                  </a:lnTo>
                  <a:cubicBezTo>
                    <a:pt x="18914" y="383"/>
                    <a:pt x="18596" y="1"/>
                    <a:pt x="181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40"/>
            <p:cNvSpPr/>
            <p:nvPr/>
          </p:nvSpPr>
          <p:spPr>
            <a:xfrm>
              <a:off x="1817475" y="4498150"/>
              <a:ext cx="280225" cy="39825"/>
            </a:xfrm>
            <a:custGeom>
              <a:avLst/>
              <a:gdLst/>
              <a:ahLst/>
              <a:cxnLst/>
              <a:rect l="l" t="t" r="r" b="b"/>
              <a:pathLst>
                <a:path w="11209" h="1593" extrusionOk="0">
                  <a:moveTo>
                    <a:pt x="1" y="0"/>
                  </a:moveTo>
                  <a:lnTo>
                    <a:pt x="1" y="1592"/>
                  </a:lnTo>
                  <a:lnTo>
                    <a:pt x="11209" y="1592"/>
                  </a:lnTo>
                  <a:lnTo>
                    <a:pt x="1120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40"/>
            <p:cNvSpPr/>
            <p:nvPr/>
          </p:nvSpPr>
          <p:spPr>
            <a:xfrm>
              <a:off x="1817475" y="4574575"/>
              <a:ext cx="280225" cy="39825"/>
            </a:xfrm>
            <a:custGeom>
              <a:avLst/>
              <a:gdLst/>
              <a:ahLst/>
              <a:cxnLst/>
              <a:rect l="l" t="t" r="r" b="b"/>
              <a:pathLst>
                <a:path w="11209" h="1593" extrusionOk="0">
                  <a:moveTo>
                    <a:pt x="1" y="0"/>
                  </a:moveTo>
                  <a:lnTo>
                    <a:pt x="1" y="1592"/>
                  </a:lnTo>
                  <a:lnTo>
                    <a:pt x="11209" y="1592"/>
                  </a:lnTo>
                  <a:lnTo>
                    <a:pt x="1120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40"/>
            <p:cNvSpPr/>
            <p:nvPr/>
          </p:nvSpPr>
          <p:spPr>
            <a:xfrm>
              <a:off x="1817475" y="4650975"/>
              <a:ext cx="221325" cy="39850"/>
            </a:xfrm>
            <a:custGeom>
              <a:avLst/>
              <a:gdLst/>
              <a:ahLst/>
              <a:cxnLst/>
              <a:rect l="l" t="t" r="r" b="b"/>
              <a:pathLst>
                <a:path w="8853" h="1594" extrusionOk="0">
                  <a:moveTo>
                    <a:pt x="1" y="1"/>
                  </a:moveTo>
                  <a:lnTo>
                    <a:pt x="1" y="1593"/>
                  </a:lnTo>
                  <a:lnTo>
                    <a:pt x="8853" y="1593"/>
                  </a:lnTo>
                  <a:lnTo>
                    <a:pt x="88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40"/>
            <p:cNvSpPr/>
            <p:nvPr/>
          </p:nvSpPr>
          <p:spPr>
            <a:xfrm>
              <a:off x="6358150" y="2643350"/>
              <a:ext cx="401225" cy="445825"/>
            </a:xfrm>
            <a:custGeom>
              <a:avLst/>
              <a:gdLst/>
              <a:ahLst/>
              <a:cxnLst/>
              <a:rect l="l" t="t" r="r" b="b"/>
              <a:pathLst>
                <a:path w="16049" h="17833" extrusionOk="0">
                  <a:moveTo>
                    <a:pt x="8024" y="2166"/>
                  </a:moveTo>
                  <a:lnTo>
                    <a:pt x="14456" y="8216"/>
                  </a:lnTo>
                  <a:lnTo>
                    <a:pt x="14456" y="16240"/>
                  </a:lnTo>
                  <a:lnTo>
                    <a:pt x="11081" y="16240"/>
                  </a:lnTo>
                  <a:lnTo>
                    <a:pt x="11081" y="9872"/>
                  </a:lnTo>
                  <a:lnTo>
                    <a:pt x="4968" y="9872"/>
                  </a:lnTo>
                  <a:lnTo>
                    <a:pt x="4968" y="16240"/>
                  </a:lnTo>
                  <a:lnTo>
                    <a:pt x="1592" y="16240"/>
                  </a:lnTo>
                  <a:lnTo>
                    <a:pt x="1592" y="8216"/>
                  </a:lnTo>
                  <a:lnTo>
                    <a:pt x="8024" y="2166"/>
                  </a:lnTo>
                  <a:close/>
                  <a:moveTo>
                    <a:pt x="8024" y="1"/>
                  </a:moveTo>
                  <a:lnTo>
                    <a:pt x="0" y="7515"/>
                  </a:lnTo>
                  <a:lnTo>
                    <a:pt x="0" y="17832"/>
                  </a:lnTo>
                  <a:lnTo>
                    <a:pt x="6560" y="17832"/>
                  </a:lnTo>
                  <a:lnTo>
                    <a:pt x="6560" y="11464"/>
                  </a:lnTo>
                  <a:lnTo>
                    <a:pt x="9489" y="11464"/>
                  </a:lnTo>
                  <a:lnTo>
                    <a:pt x="9489" y="17832"/>
                  </a:lnTo>
                  <a:lnTo>
                    <a:pt x="16049" y="17832"/>
                  </a:lnTo>
                  <a:lnTo>
                    <a:pt x="16049" y="7515"/>
                  </a:lnTo>
                  <a:lnTo>
                    <a:pt x="802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40"/>
            <p:cNvSpPr/>
            <p:nvPr/>
          </p:nvSpPr>
          <p:spPr>
            <a:xfrm>
              <a:off x="3627700" y="319425"/>
              <a:ext cx="525400" cy="450050"/>
            </a:xfrm>
            <a:custGeom>
              <a:avLst/>
              <a:gdLst/>
              <a:ahLst/>
              <a:cxnLst/>
              <a:rect l="l" t="t" r="r" b="b"/>
              <a:pathLst>
                <a:path w="21016" h="18002" extrusionOk="0">
                  <a:moveTo>
                    <a:pt x="8980" y="1635"/>
                  </a:moveTo>
                  <a:cubicBezTo>
                    <a:pt x="15603" y="1635"/>
                    <a:pt x="18851" y="9595"/>
                    <a:pt x="14202" y="14244"/>
                  </a:cubicBezTo>
                  <a:cubicBezTo>
                    <a:pt x="12701" y="15745"/>
                    <a:pt x="10855" y="16416"/>
                    <a:pt x="9043" y="16416"/>
                  </a:cubicBezTo>
                  <a:cubicBezTo>
                    <a:pt x="5242" y="16416"/>
                    <a:pt x="1592" y="13464"/>
                    <a:pt x="1592" y="9022"/>
                  </a:cubicBezTo>
                  <a:cubicBezTo>
                    <a:pt x="1592" y="4883"/>
                    <a:pt x="4904" y="1635"/>
                    <a:pt x="8980" y="1635"/>
                  </a:cubicBezTo>
                  <a:close/>
                  <a:moveTo>
                    <a:pt x="9054" y="0"/>
                  </a:moveTo>
                  <a:cubicBezTo>
                    <a:pt x="4432" y="0"/>
                    <a:pt x="0" y="3593"/>
                    <a:pt x="0" y="9022"/>
                  </a:cubicBezTo>
                  <a:cubicBezTo>
                    <a:pt x="0" y="13926"/>
                    <a:pt x="4012" y="18001"/>
                    <a:pt x="8980" y="18001"/>
                  </a:cubicBezTo>
                  <a:cubicBezTo>
                    <a:pt x="17004" y="18001"/>
                    <a:pt x="21016" y="8322"/>
                    <a:pt x="15348" y="2654"/>
                  </a:cubicBezTo>
                  <a:cubicBezTo>
                    <a:pt x="13515" y="821"/>
                    <a:pt x="11263" y="0"/>
                    <a:pt x="90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40"/>
            <p:cNvSpPr/>
            <p:nvPr/>
          </p:nvSpPr>
          <p:spPr>
            <a:xfrm>
              <a:off x="3778950" y="401675"/>
              <a:ext cx="101900" cy="235650"/>
            </a:xfrm>
            <a:custGeom>
              <a:avLst/>
              <a:gdLst/>
              <a:ahLst/>
              <a:cxnLst/>
              <a:rect l="l" t="t" r="r" b="b"/>
              <a:pathLst>
                <a:path w="4076" h="9426" extrusionOk="0">
                  <a:moveTo>
                    <a:pt x="2484" y="1"/>
                  </a:moveTo>
                  <a:lnTo>
                    <a:pt x="2484" y="5668"/>
                  </a:lnTo>
                  <a:lnTo>
                    <a:pt x="0" y="8279"/>
                  </a:lnTo>
                  <a:lnTo>
                    <a:pt x="1146" y="9426"/>
                  </a:lnTo>
                  <a:lnTo>
                    <a:pt x="4076" y="6305"/>
                  </a:lnTo>
                  <a:lnTo>
                    <a:pt x="40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40"/>
            <p:cNvSpPr/>
            <p:nvPr/>
          </p:nvSpPr>
          <p:spPr>
            <a:xfrm>
              <a:off x="2650150" y="1654650"/>
              <a:ext cx="173550" cy="173575"/>
            </a:xfrm>
            <a:custGeom>
              <a:avLst/>
              <a:gdLst/>
              <a:ahLst/>
              <a:cxnLst/>
              <a:rect l="l" t="t" r="r" b="b"/>
              <a:pathLst>
                <a:path w="6942" h="6943" extrusionOk="0">
                  <a:moveTo>
                    <a:pt x="2675" y="1"/>
                  </a:moveTo>
                  <a:lnTo>
                    <a:pt x="2675" y="2676"/>
                  </a:lnTo>
                  <a:lnTo>
                    <a:pt x="0" y="2676"/>
                  </a:lnTo>
                  <a:lnTo>
                    <a:pt x="0" y="4268"/>
                  </a:lnTo>
                  <a:lnTo>
                    <a:pt x="2675" y="4268"/>
                  </a:lnTo>
                  <a:lnTo>
                    <a:pt x="2675" y="6942"/>
                  </a:lnTo>
                  <a:lnTo>
                    <a:pt x="4267" y="6942"/>
                  </a:lnTo>
                  <a:lnTo>
                    <a:pt x="4267" y="4268"/>
                  </a:lnTo>
                  <a:lnTo>
                    <a:pt x="6942" y="4268"/>
                  </a:lnTo>
                  <a:lnTo>
                    <a:pt x="6942" y="2676"/>
                  </a:lnTo>
                  <a:lnTo>
                    <a:pt x="4267" y="2676"/>
                  </a:lnTo>
                  <a:lnTo>
                    <a:pt x="426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40"/>
            <p:cNvSpPr/>
            <p:nvPr/>
          </p:nvSpPr>
          <p:spPr>
            <a:xfrm>
              <a:off x="1094650" y="2691125"/>
              <a:ext cx="171975" cy="173550"/>
            </a:xfrm>
            <a:custGeom>
              <a:avLst/>
              <a:gdLst/>
              <a:ahLst/>
              <a:cxnLst/>
              <a:rect l="l" t="t" r="r" b="b"/>
              <a:pathLst>
                <a:path w="6879" h="6942" extrusionOk="0">
                  <a:moveTo>
                    <a:pt x="2612" y="0"/>
                  </a:moveTo>
                  <a:lnTo>
                    <a:pt x="2612" y="2675"/>
                  </a:lnTo>
                  <a:lnTo>
                    <a:pt x="1" y="2675"/>
                  </a:lnTo>
                  <a:lnTo>
                    <a:pt x="1" y="4267"/>
                  </a:lnTo>
                  <a:lnTo>
                    <a:pt x="2612" y="4267"/>
                  </a:lnTo>
                  <a:lnTo>
                    <a:pt x="2612" y="6942"/>
                  </a:lnTo>
                  <a:lnTo>
                    <a:pt x="4204" y="6942"/>
                  </a:lnTo>
                  <a:lnTo>
                    <a:pt x="4204" y="4267"/>
                  </a:lnTo>
                  <a:lnTo>
                    <a:pt x="6879" y="4267"/>
                  </a:lnTo>
                  <a:lnTo>
                    <a:pt x="6879" y="2675"/>
                  </a:lnTo>
                  <a:lnTo>
                    <a:pt x="4204" y="2675"/>
                  </a:lnTo>
                  <a:lnTo>
                    <a:pt x="420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40"/>
            <p:cNvSpPr/>
            <p:nvPr/>
          </p:nvSpPr>
          <p:spPr>
            <a:xfrm>
              <a:off x="1723550" y="1665800"/>
              <a:ext cx="151275" cy="151275"/>
            </a:xfrm>
            <a:custGeom>
              <a:avLst/>
              <a:gdLst/>
              <a:ahLst/>
              <a:cxnLst/>
              <a:rect l="l" t="t" r="r" b="b"/>
              <a:pathLst>
                <a:path w="6051" h="6051" extrusionOk="0">
                  <a:moveTo>
                    <a:pt x="1146" y="1"/>
                  </a:moveTo>
                  <a:lnTo>
                    <a:pt x="0" y="1147"/>
                  </a:lnTo>
                  <a:lnTo>
                    <a:pt x="1911" y="3057"/>
                  </a:lnTo>
                  <a:lnTo>
                    <a:pt x="0" y="4904"/>
                  </a:lnTo>
                  <a:lnTo>
                    <a:pt x="1146" y="6051"/>
                  </a:lnTo>
                  <a:lnTo>
                    <a:pt x="3057" y="4140"/>
                  </a:lnTo>
                  <a:lnTo>
                    <a:pt x="4904" y="6051"/>
                  </a:lnTo>
                  <a:lnTo>
                    <a:pt x="6050" y="4904"/>
                  </a:lnTo>
                  <a:lnTo>
                    <a:pt x="4140" y="3057"/>
                  </a:lnTo>
                  <a:lnTo>
                    <a:pt x="6050" y="1147"/>
                  </a:lnTo>
                  <a:lnTo>
                    <a:pt x="4904" y="1"/>
                  </a:lnTo>
                  <a:lnTo>
                    <a:pt x="3057" y="1911"/>
                  </a:lnTo>
                  <a:lnTo>
                    <a:pt x="114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40"/>
            <p:cNvSpPr/>
            <p:nvPr/>
          </p:nvSpPr>
          <p:spPr>
            <a:xfrm>
              <a:off x="6334250" y="436700"/>
              <a:ext cx="149700" cy="151275"/>
            </a:xfrm>
            <a:custGeom>
              <a:avLst/>
              <a:gdLst/>
              <a:ahLst/>
              <a:cxnLst/>
              <a:rect l="l" t="t" r="r" b="b"/>
              <a:pathLst>
                <a:path w="5988" h="6051" extrusionOk="0">
                  <a:moveTo>
                    <a:pt x="1084" y="1"/>
                  </a:moveTo>
                  <a:lnTo>
                    <a:pt x="1" y="1147"/>
                  </a:lnTo>
                  <a:lnTo>
                    <a:pt x="1848" y="3057"/>
                  </a:lnTo>
                  <a:lnTo>
                    <a:pt x="1" y="4904"/>
                  </a:lnTo>
                  <a:lnTo>
                    <a:pt x="1084" y="6051"/>
                  </a:lnTo>
                  <a:lnTo>
                    <a:pt x="2994" y="4140"/>
                  </a:lnTo>
                  <a:lnTo>
                    <a:pt x="4905" y="6051"/>
                  </a:lnTo>
                  <a:lnTo>
                    <a:pt x="5987" y="4904"/>
                  </a:lnTo>
                  <a:lnTo>
                    <a:pt x="4140" y="3057"/>
                  </a:lnTo>
                  <a:lnTo>
                    <a:pt x="5987" y="1147"/>
                  </a:lnTo>
                  <a:lnTo>
                    <a:pt x="4905" y="1"/>
                  </a:lnTo>
                  <a:lnTo>
                    <a:pt x="2994" y="1911"/>
                  </a:lnTo>
                  <a:lnTo>
                    <a:pt x="108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40"/>
            <p:cNvSpPr/>
            <p:nvPr/>
          </p:nvSpPr>
          <p:spPr>
            <a:xfrm>
              <a:off x="6866025" y="2581250"/>
              <a:ext cx="149675" cy="151275"/>
            </a:xfrm>
            <a:custGeom>
              <a:avLst/>
              <a:gdLst/>
              <a:ahLst/>
              <a:cxnLst/>
              <a:rect l="l" t="t" r="r" b="b"/>
              <a:pathLst>
                <a:path w="5987" h="6051" extrusionOk="0">
                  <a:moveTo>
                    <a:pt x="1083" y="1"/>
                  </a:moveTo>
                  <a:lnTo>
                    <a:pt x="0" y="1147"/>
                  </a:lnTo>
                  <a:lnTo>
                    <a:pt x="1847" y="3058"/>
                  </a:lnTo>
                  <a:lnTo>
                    <a:pt x="0" y="4905"/>
                  </a:lnTo>
                  <a:lnTo>
                    <a:pt x="1083" y="6051"/>
                  </a:lnTo>
                  <a:lnTo>
                    <a:pt x="2994" y="4140"/>
                  </a:lnTo>
                  <a:lnTo>
                    <a:pt x="4840" y="6051"/>
                  </a:lnTo>
                  <a:lnTo>
                    <a:pt x="5987" y="4905"/>
                  </a:lnTo>
                  <a:lnTo>
                    <a:pt x="4076" y="3058"/>
                  </a:lnTo>
                  <a:lnTo>
                    <a:pt x="5987" y="1147"/>
                  </a:lnTo>
                  <a:lnTo>
                    <a:pt x="4840" y="1"/>
                  </a:lnTo>
                  <a:lnTo>
                    <a:pt x="2994" y="1911"/>
                  </a:lnTo>
                  <a:lnTo>
                    <a:pt x="108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40"/>
            <p:cNvSpPr/>
            <p:nvPr/>
          </p:nvSpPr>
          <p:spPr>
            <a:xfrm>
              <a:off x="1094650" y="2971325"/>
              <a:ext cx="171975" cy="173550"/>
            </a:xfrm>
            <a:custGeom>
              <a:avLst/>
              <a:gdLst/>
              <a:ahLst/>
              <a:cxnLst/>
              <a:rect l="l" t="t" r="r" b="b"/>
              <a:pathLst>
                <a:path w="6879" h="6942" extrusionOk="0">
                  <a:moveTo>
                    <a:pt x="2612" y="0"/>
                  </a:moveTo>
                  <a:lnTo>
                    <a:pt x="2612" y="2675"/>
                  </a:lnTo>
                  <a:lnTo>
                    <a:pt x="1" y="2675"/>
                  </a:lnTo>
                  <a:lnTo>
                    <a:pt x="1" y="4267"/>
                  </a:lnTo>
                  <a:lnTo>
                    <a:pt x="2612" y="4267"/>
                  </a:lnTo>
                  <a:lnTo>
                    <a:pt x="2612" y="6942"/>
                  </a:lnTo>
                  <a:lnTo>
                    <a:pt x="4204" y="6942"/>
                  </a:lnTo>
                  <a:lnTo>
                    <a:pt x="4204" y="4267"/>
                  </a:lnTo>
                  <a:lnTo>
                    <a:pt x="6879" y="4267"/>
                  </a:lnTo>
                  <a:lnTo>
                    <a:pt x="6879" y="2675"/>
                  </a:lnTo>
                  <a:lnTo>
                    <a:pt x="4204" y="2675"/>
                  </a:lnTo>
                  <a:lnTo>
                    <a:pt x="420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40"/>
            <p:cNvSpPr/>
            <p:nvPr/>
          </p:nvSpPr>
          <p:spPr>
            <a:xfrm>
              <a:off x="2409725" y="1654650"/>
              <a:ext cx="171975" cy="173575"/>
            </a:xfrm>
            <a:custGeom>
              <a:avLst/>
              <a:gdLst/>
              <a:ahLst/>
              <a:cxnLst/>
              <a:rect l="l" t="t" r="r" b="b"/>
              <a:pathLst>
                <a:path w="6879" h="6943" extrusionOk="0">
                  <a:moveTo>
                    <a:pt x="2612" y="1"/>
                  </a:moveTo>
                  <a:lnTo>
                    <a:pt x="2612" y="2676"/>
                  </a:lnTo>
                  <a:lnTo>
                    <a:pt x="1" y="2676"/>
                  </a:lnTo>
                  <a:lnTo>
                    <a:pt x="1" y="4268"/>
                  </a:lnTo>
                  <a:lnTo>
                    <a:pt x="2612" y="4268"/>
                  </a:lnTo>
                  <a:lnTo>
                    <a:pt x="2612" y="6942"/>
                  </a:lnTo>
                  <a:lnTo>
                    <a:pt x="4204" y="6942"/>
                  </a:lnTo>
                  <a:lnTo>
                    <a:pt x="4204" y="4268"/>
                  </a:lnTo>
                  <a:lnTo>
                    <a:pt x="6879" y="4268"/>
                  </a:lnTo>
                  <a:lnTo>
                    <a:pt x="6879" y="2676"/>
                  </a:lnTo>
                  <a:lnTo>
                    <a:pt x="4204" y="2676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40"/>
            <p:cNvSpPr/>
            <p:nvPr/>
          </p:nvSpPr>
          <p:spPr>
            <a:xfrm>
              <a:off x="4450800" y="4440825"/>
              <a:ext cx="1246650" cy="250000"/>
            </a:xfrm>
            <a:custGeom>
              <a:avLst/>
              <a:gdLst/>
              <a:ahLst/>
              <a:cxnLst/>
              <a:rect l="l" t="t" r="r" b="b"/>
              <a:pathLst>
                <a:path w="49866" h="10000" extrusionOk="0">
                  <a:moveTo>
                    <a:pt x="38975" y="1529"/>
                  </a:moveTo>
                  <a:lnTo>
                    <a:pt x="38975" y="4140"/>
                  </a:lnTo>
                  <a:lnTo>
                    <a:pt x="13438" y="4140"/>
                  </a:lnTo>
                  <a:lnTo>
                    <a:pt x="13438" y="1529"/>
                  </a:lnTo>
                  <a:close/>
                  <a:moveTo>
                    <a:pt x="40568" y="2039"/>
                  </a:moveTo>
                  <a:lnTo>
                    <a:pt x="43943" y="3758"/>
                  </a:lnTo>
                  <a:lnTo>
                    <a:pt x="43943" y="6114"/>
                  </a:lnTo>
                  <a:lnTo>
                    <a:pt x="40568" y="7834"/>
                  </a:lnTo>
                  <a:lnTo>
                    <a:pt x="40568" y="2039"/>
                  </a:lnTo>
                  <a:close/>
                  <a:moveTo>
                    <a:pt x="38975" y="5732"/>
                  </a:moveTo>
                  <a:lnTo>
                    <a:pt x="38975" y="8343"/>
                  </a:lnTo>
                  <a:lnTo>
                    <a:pt x="13438" y="8343"/>
                  </a:lnTo>
                  <a:lnTo>
                    <a:pt x="13438" y="5732"/>
                  </a:lnTo>
                  <a:close/>
                  <a:moveTo>
                    <a:pt x="3694" y="1"/>
                  </a:moveTo>
                  <a:cubicBezTo>
                    <a:pt x="1657" y="1"/>
                    <a:pt x="1" y="1593"/>
                    <a:pt x="1" y="3631"/>
                  </a:cubicBezTo>
                  <a:lnTo>
                    <a:pt x="1" y="6305"/>
                  </a:lnTo>
                  <a:cubicBezTo>
                    <a:pt x="1" y="8343"/>
                    <a:pt x="1657" y="9999"/>
                    <a:pt x="3694" y="9999"/>
                  </a:cubicBezTo>
                  <a:lnTo>
                    <a:pt x="39803" y="9999"/>
                  </a:lnTo>
                  <a:cubicBezTo>
                    <a:pt x="39931" y="9999"/>
                    <a:pt x="40058" y="9935"/>
                    <a:pt x="40122" y="9872"/>
                  </a:cubicBezTo>
                  <a:lnTo>
                    <a:pt x="49865" y="4968"/>
                  </a:lnTo>
                  <a:lnTo>
                    <a:pt x="40122" y="64"/>
                  </a:lnTo>
                  <a:cubicBezTo>
                    <a:pt x="40058" y="1"/>
                    <a:pt x="39931" y="1"/>
                    <a:pt x="398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40"/>
            <p:cNvSpPr/>
            <p:nvPr/>
          </p:nvSpPr>
          <p:spPr>
            <a:xfrm>
              <a:off x="3118225" y="1673750"/>
              <a:ext cx="1514100" cy="135375"/>
            </a:xfrm>
            <a:custGeom>
              <a:avLst/>
              <a:gdLst/>
              <a:ahLst/>
              <a:cxnLst/>
              <a:rect l="l" t="t" r="r" b="b"/>
              <a:pathLst>
                <a:path w="60564" h="5415" extrusionOk="0">
                  <a:moveTo>
                    <a:pt x="55851" y="1"/>
                  </a:moveTo>
                  <a:lnTo>
                    <a:pt x="55851" y="1912"/>
                  </a:lnTo>
                  <a:lnTo>
                    <a:pt x="1083" y="1912"/>
                  </a:lnTo>
                  <a:cubicBezTo>
                    <a:pt x="0" y="1912"/>
                    <a:pt x="0" y="3504"/>
                    <a:pt x="1083" y="3504"/>
                  </a:cubicBezTo>
                  <a:lnTo>
                    <a:pt x="55851" y="3504"/>
                  </a:lnTo>
                  <a:lnTo>
                    <a:pt x="55851" y="5414"/>
                  </a:lnTo>
                  <a:lnTo>
                    <a:pt x="60564" y="2676"/>
                  </a:lnTo>
                  <a:lnTo>
                    <a:pt x="5585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40"/>
            <p:cNvSpPr/>
            <p:nvPr/>
          </p:nvSpPr>
          <p:spPr>
            <a:xfrm>
              <a:off x="1349400" y="323650"/>
              <a:ext cx="2101600" cy="616175"/>
            </a:xfrm>
            <a:custGeom>
              <a:avLst/>
              <a:gdLst/>
              <a:ahLst/>
              <a:cxnLst/>
              <a:rect l="l" t="t" r="r" b="b"/>
              <a:pathLst>
                <a:path w="84064" h="24647" extrusionOk="0">
                  <a:moveTo>
                    <a:pt x="23563" y="1"/>
                  </a:moveTo>
                  <a:lnTo>
                    <a:pt x="23563" y="2357"/>
                  </a:lnTo>
                  <a:lnTo>
                    <a:pt x="7897" y="2357"/>
                  </a:lnTo>
                  <a:cubicBezTo>
                    <a:pt x="3503" y="2357"/>
                    <a:pt x="0" y="5860"/>
                    <a:pt x="0" y="10254"/>
                  </a:cubicBezTo>
                  <a:lnTo>
                    <a:pt x="0" y="23882"/>
                  </a:lnTo>
                  <a:cubicBezTo>
                    <a:pt x="0" y="24265"/>
                    <a:pt x="383" y="24647"/>
                    <a:pt x="828" y="24647"/>
                  </a:cubicBezTo>
                  <a:cubicBezTo>
                    <a:pt x="1274" y="24647"/>
                    <a:pt x="1593" y="24265"/>
                    <a:pt x="1593" y="23882"/>
                  </a:cubicBezTo>
                  <a:lnTo>
                    <a:pt x="1593" y="10190"/>
                  </a:lnTo>
                  <a:cubicBezTo>
                    <a:pt x="1593" y="6751"/>
                    <a:pt x="4395" y="3949"/>
                    <a:pt x="7897" y="3949"/>
                  </a:cubicBezTo>
                  <a:lnTo>
                    <a:pt x="23563" y="3949"/>
                  </a:lnTo>
                  <a:lnTo>
                    <a:pt x="23563" y="6369"/>
                  </a:lnTo>
                  <a:lnTo>
                    <a:pt x="29868" y="6369"/>
                  </a:lnTo>
                  <a:lnTo>
                    <a:pt x="29868" y="3949"/>
                  </a:lnTo>
                  <a:lnTo>
                    <a:pt x="79414" y="3949"/>
                  </a:lnTo>
                  <a:lnTo>
                    <a:pt x="79414" y="5860"/>
                  </a:lnTo>
                  <a:lnTo>
                    <a:pt x="84063" y="3185"/>
                  </a:lnTo>
                  <a:lnTo>
                    <a:pt x="79414" y="447"/>
                  </a:lnTo>
                  <a:lnTo>
                    <a:pt x="79414" y="2357"/>
                  </a:lnTo>
                  <a:lnTo>
                    <a:pt x="29868" y="2357"/>
                  </a:lnTo>
                  <a:lnTo>
                    <a:pt x="2986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40"/>
            <p:cNvSpPr/>
            <p:nvPr/>
          </p:nvSpPr>
          <p:spPr>
            <a:xfrm>
              <a:off x="5823200" y="713725"/>
              <a:ext cx="843825" cy="1111300"/>
            </a:xfrm>
            <a:custGeom>
              <a:avLst/>
              <a:gdLst/>
              <a:ahLst/>
              <a:cxnLst/>
              <a:rect l="l" t="t" r="r" b="b"/>
              <a:pathLst>
                <a:path w="33753" h="44452" extrusionOk="0">
                  <a:moveTo>
                    <a:pt x="0" y="1"/>
                  </a:moveTo>
                  <a:lnTo>
                    <a:pt x="0" y="6305"/>
                  </a:lnTo>
                  <a:lnTo>
                    <a:pt x="6305" y="6305"/>
                  </a:lnTo>
                  <a:lnTo>
                    <a:pt x="6305" y="3885"/>
                  </a:lnTo>
                  <a:lnTo>
                    <a:pt x="24264" y="3885"/>
                  </a:lnTo>
                  <a:cubicBezTo>
                    <a:pt x="27576" y="3885"/>
                    <a:pt x="30250" y="6560"/>
                    <a:pt x="30314" y="9935"/>
                  </a:cubicBezTo>
                  <a:lnTo>
                    <a:pt x="30314" y="39803"/>
                  </a:lnTo>
                  <a:lnTo>
                    <a:pt x="28403" y="39803"/>
                  </a:lnTo>
                  <a:lnTo>
                    <a:pt x="31078" y="44452"/>
                  </a:lnTo>
                  <a:lnTo>
                    <a:pt x="33753" y="39803"/>
                  </a:lnTo>
                  <a:lnTo>
                    <a:pt x="31906" y="39803"/>
                  </a:lnTo>
                  <a:lnTo>
                    <a:pt x="31906" y="9935"/>
                  </a:lnTo>
                  <a:cubicBezTo>
                    <a:pt x="31842" y="5796"/>
                    <a:pt x="28467" y="2357"/>
                    <a:pt x="24264" y="2357"/>
                  </a:cubicBezTo>
                  <a:lnTo>
                    <a:pt x="6305" y="2357"/>
                  </a:lnTo>
                  <a:lnTo>
                    <a:pt x="630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40"/>
            <p:cNvSpPr/>
            <p:nvPr/>
          </p:nvSpPr>
          <p:spPr>
            <a:xfrm>
              <a:off x="924300" y="661175"/>
              <a:ext cx="135350" cy="314875"/>
            </a:xfrm>
            <a:custGeom>
              <a:avLst/>
              <a:gdLst/>
              <a:ahLst/>
              <a:cxnLst/>
              <a:rect l="l" t="t" r="r" b="b"/>
              <a:pathLst>
                <a:path w="5414" h="12595" extrusionOk="0">
                  <a:moveTo>
                    <a:pt x="2676" y="1"/>
                  </a:moveTo>
                  <a:lnTo>
                    <a:pt x="1" y="4714"/>
                  </a:lnTo>
                  <a:lnTo>
                    <a:pt x="1911" y="4714"/>
                  </a:lnTo>
                  <a:lnTo>
                    <a:pt x="1911" y="11783"/>
                  </a:lnTo>
                  <a:cubicBezTo>
                    <a:pt x="1911" y="12324"/>
                    <a:pt x="2309" y="12594"/>
                    <a:pt x="2707" y="12594"/>
                  </a:cubicBezTo>
                  <a:cubicBezTo>
                    <a:pt x="3105" y="12594"/>
                    <a:pt x="3503" y="12324"/>
                    <a:pt x="3503" y="11783"/>
                  </a:cubicBezTo>
                  <a:lnTo>
                    <a:pt x="3503" y="4714"/>
                  </a:lnTo>
                  <a:lnTo>
                    <a:pt x="5414" y="4714"/>
                  </a:lnTo>
                  <a:lnTo>
                    <a:pt x="267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40"/>
            <p:cNvSpPr/>
            <p:nvPr/>
          </p:nvSpPr>
          <p:spPr>
            <a:xfrm>
              <a:off x="1782450" y="3907475"/>
              <a:ext cx="135350" cy="315250"/>
            </a:xfrm>
            <a:custGeom>
              <a:avLst/>
              <a:gdLst/>
              <a:ahLst/>
              <a:cxnLst/>
              <a:rect l="l" t="t" r="r" b="b"/>
              <a:pathLst>
                <a:path w="5414" h="12610" extrusionOk="0">
                  <a:moveTo>
                    <a:pt x="2739" y="1"/>
                  </a:moveTo>
                  <a:cubicBezTo>
                    <a:pt x="2293" y="1"/>
                    <a:pt x="1911" y="383"/>
                    <a:pt x="1911" y="828"/>
                  </a:cubicBezTo>
                  <a:lnTo>
                    <a:pt x="1911" y="7897"/>
                  </a:lnTo>
                  <a:lnTo>
                    <a:pt x="0" y="7897"/>
                  </a:lnTo>
                  <a:lnTo>
                    <a:pt x="2739" y="12610"/>
                  </a:lnTo>
                  <a:lnTo>
                    <a:pt x="5414" y="7897"/>
                  </a:lnTo>
                  <a:lnTo>
                    <a:pt x="3503" y="7897"/>
                  </a:lnTo>
                  <a:lnTo>
                    <a:pt x="3503" y="828"/>
                  </a:lnTo>
                  <a:cubicBezTo>
                    <a:pt x="3503" y="383"/>
                    <a:pt x="3121" y="1"/>
                    <a:pt x="27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40"/>
            <p:cNvSpPr/>
            <p:nvPr/>
          </p:nvSpPr>
          <p:spPr>
            <a:xfrm>
              <a:off x="1113775" y="661175"/>
              <a:ext cx="133750" cy="314875"/>
            </a:xfrm>
            <a:custGeom>
              <a:avLst/>
              <a:gdLst/>
              <a:ahLst/>
              <a:cxnLst/>
              <a:rect l="l" t="t" r="r" b="b"/>
              <a:pathLst>
                <a:path w="5350" h="12595" extrusionOk="0">
                  <a:moveTo>
                    <a:pt x="2675" y="1"/>
                  </a:moveTo>
                  <a:lnTo>
                    <a:pt x="0" y="4714"/>
                  </a:lnTo>
                  <a:lnTo>
                    <a:pt x="1911" y="4714"/>
                  </a:lnTo>
                  <a:lnTo>
                    <a:pt x="1847" y="11783"/>
                  </a:lnTo>
                  <a:cubicBezTo>
                    <a:pt x="1847" y="12324"/>
                    <a:pt x="2245" y="12594"/>
                    <a:pt x="2643" y="12594"/>
                  </a:cubicBezTo>
                  <a:cubicBezTo>
                    <a:pt x="3041" y="12594"/>
                    <a:pt x="3439" y="12324"/>
                    <a:pt x="3439" y="11783"/>
                  </a:cubicBezTo>
                  <a:lnTo>
                    <a:pt x="3439" y="4714"/>
                  </a:lnTo>
                  <a:lnTo>
                    <a:pt x="5350" y="4714"/>
                  </a:lnTo>
                  <a:lnTo>
                    <a:pt x="26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40"/>
            <p:cNvSpPr/>
            <p:nvPr/>
          </p:nvSpPr>
          <p:spPr>
            <a:xfrm>
              <a:off x="1782450" y="2181650"/>
              <a:ext cx="135350" cy="1668525"/>
            </a:xfrm>
            <a:custGeom>
              <a:avLst/>
              <a:gdLst/>
              <a:ahLst/>
              <a:cxnLst/>
              <a:rect l="l" t="t" r="r" b="b"/>
              <a:pathLst>
                <a:path w="5414" h="66741" extrusionOk="0">
                  <a:moveTo>
                    <a:pt x="2739" y="0"/>
                  </a:moveTo>
                  <a:lnTo>
                    <a:pt x="0" y="4649"/>
                  </a:lnTo>
                  <a:lnTo>
                    <a:pt x="1911" y="4649"/>
                  </a:lnTo>
                  <a:lnTo>
                    <a:pt x="1911" y="65977"/>
                  </a:lnTo>
                  <a:cubicBezTo>
                    <a:pt x="1911" y="66486"/>
                    <a:pt x="2309" y="66741"/>
                    <a:pt x="2707" y="66741"/>
                  </a:cubicBezTo>
                  <a:cubicBezTo>
                    <a:pt x="3105" y="66741"/>
                    <a:pt x="3503" y="66486"/>
                    <a:pt x="3503" y="65977"/>
                  </a:cubicBezTo>
                  <a:lnTo>
                    <a:pt x="3503" y="4649"/>
                  </a:lnTo>
                  <a:lnTo>
                    <a:pt x="5414" y="4649"/>
                  </a:lnTo>
                  <a:lnTo>
                    <a:pt x="273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40"/>
            <p:cNvSpPr/>
            <p:nvPr/>
          </p:nvSpPr>
          <p:spPr>
            <a:xfrm>
              <a:off x="5576425" y="4885025"/>
              <a:ext cx="1047625" cy="159225"/>
            </a:xfrm>
            <a:custGeom>
              <a:avLst/>
              <a:gdLst/>
              <a:ahLst/>
              <a:cxnLst/>
              <a:rect l="l" t="t" r="r" b="b"/>
              <a:pathLst>
                <a:path w="41905" h="6369" extrusionOk="0">
                  <a:moveTo>
                    <a:pt x="25092" y="1"/>
                  </a:moveTo>
                  <a:lnTo>
                    <a:pt x="25092" y="2357"/>
                  </a:lnTo>
                  <a:lnTo>
                    <a:pt x="1019" y="2357"/>
                  </a:lnTo>
                  <a:cubicBezTo>
                    <a:pt x="0" y="2357"/>
                    <a:pt x="0" y="3949"/>
                    <a:pt x="1019" y="3949"/>
                  </a:cubicBezTo>
                  <a:lnTo>
                    <a:pt x="25092" y="3949"/>
                  </a:lnTo>
                  <a:lnTo>
                    <a:pt x="25092" y="6369"/>
                  </a:lnTo>
                  <a:lnTo>
                    <a:pt x="31397" y="6369"/>
                  </a:lnTo>
                  <a:lnTo>
                    <a:pt x="31397" y="3949"/>
                  </a:lnTo>
                  <a:lnTo>
                    <a:pt x="37256" y="3949"/>
                  </a:lnTo>
                  <a:lnTo>
                    <a:pt x="37256" y="5859"/>
                  </a:lnTo>
                  <a:lnTo>
                    <a:pt x="41904" y="3185"/>
                  </a:lnTo>
                  <a:lnTo>
                    <a:pt x="37256" y="446"/>
                  </a:lnTo>
                  <a:lnTo>
                    <a:pt x="37256" y="2357"/>
                  </a:lnTo>
                  <a:lnTo>
                    <a:pt x="31397" y="2357"/>
                  </a:lnTo>
                  <a:lnTo>
                    <a:pt x="3139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40"/>
            <p:cNvSpPr/>
            <p:nvPr/>
          </p:nvSpPr>
          <p:spPr>
            <a:xfrm>
              <a:off x="5523875" y="5074475"/>
              <a:ext cx="1100175" cy="157650"/>
            </a:xfrm>
            <a:custGeom>
              <a:avLst/>
              <a:gdLst/>
              <a:ahLst/>
              <a:cxnLst/>
              <a:rect l="l" t="t" r="r" b="b"/>
              <a:pathLst>
                <a:path w="44007" h="6306" extrusionOk="0">
                  <a:moveTo>
                    <a:pt x="1" y="1"/>
                  </a:moveTo>
                  <a:lnTo>
                    <a:pt x="1" y="6306"/>
                  </a:lnTo>
                  <a:lnTo>
                    <a:pt x="6306" y="6306"/>
                  </a:lnTo>
                  <a:lnTo>
                    <a:pt x="6306" y="3949"/>
                  </a:lnTo>
                  <a:lnTo>
                    <a:pt x="39358" y="3949"/>
                  </a:lnTo>
                  <a:lnTo>
                    <a:pt x="39358" y="5860"/>
                  </a:lnTo>
                  <a:lnTo>
                    <a:pt x="44006" y="3121"/>
                  </a:lnTo>
                  <a:lnTo>
                    <a:pt x="39358" y="447"/>
                  </a:lnTo>
                  <a:lnTo>
                    <a:pt x="39358" y="2357"/>
                  </a:lnTo>
                  <a:lnTo>
                    <a:pt x="6306" y="2357"/>
                  </a:lnTo>
                  <a:lnTo>
                    <a:pt x="63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40"/>
            <p:cNvSpPr/>
            <p:nvPr/>
          </p:nvSpPr>
          <p:spPr>
            <a:xfrm>
              <a:off x="2408625" y="5020350"/>
              <a:ext cx="1230225" cy="393850"/>
            </a:xfrm>
            <a:custGeom>
              <a:avLst/>
              <a:gdLst/>
              <a:ahLst/>
              <a:cxnLst/>
              <a:rect l="l" t="t" r="r" b="b"/>
              <a:pathLst>
                <a:path w="49209" h="15754" extrusionOk="0">
                  <a:moveTo>
                    <a:pt x="46534" y="1"/>
                  </a:moveTo>
                  <a:lnTo>
                    <a:pt x="43796" y="4650"/>
                  </a:lnTo>
                  <a:lnTo>
                    <a:pt x="45706" y="4650"/>
                  </a:lnTo>
                  <a:lnTo>
                    <a:pt x="45706" y="8725"/>
                  </a:lnTo>
                  <a:cubicBezTo>
                    <a:pt x="45706" y="10381"/>
                    <a:pt x="44369" y="11719"/>
                    <a:pt x="42713" y="11719"/>
                  </a:cubicBezTo>
                  <a:lnTo>
                    <a:pt x="32651" y="11719"/>
                  </a:lnTo>
                  <a:lnTo>
                    <a:pt x="32651" y="9235"/>
                  </a:lnTo>
                  <a:lnTo>
                    <a:pt x="26346" y="9235"/>
                  </a:lnTo>
                  <a:lnTo>
                    <a:pt x="26346" y="11719"/>
                  </a:lnTo>
                  <a:lnTo>
                    <a:pt x="6859" y="11719"/>
                  </a:lnTo>
                  <a:cubicBezTo>
                    <a:pt x="6497" y="9847"/>
                    <a:pt x="5018" y="8948"/>
                    <a:pt x="3536" y="8948"/>
                  </a:cubicBezTo>
                  <a:cubicBezTo>
                    <a:pt x="1892" y="8948"/>
                    <a:pt x="243" y="10054"/>
                    <a:pt x="109" y="12164"/>
                  </a:cubicBezTo>
                  <a:cubicBezTo>
                    <a:pt x="0" y="14441"/>
                    <a:pt x="1778" y="15754"/>
                    <a:pt x="3558" y="15754"/>
                  </a:cubicBezTo>
                  <a:cubicBezTo>
                    <a:pt x="4915" y="15754"/>
                    <a:pt x="6272" y="14991"/>
                    <a:pt x="6795" y="13311"/>
                  </a:cubicBezTo>
                  <a:lnTo>
                    <a:pt x="26346" y="13311"/>
                  </a:lnTo>
                  <a:lnTo>
                    <a:pt x="26346" y="15540"/>
                  </a:lnTo>
                  <a:lnTo>
                    <a:pt x="32651" y="15540"/>
                  </a:lnTo>
                  <a:lnTo>
                    <a:pt x="32651" y="13311"/>
                  </a:lnTo>
                  <a:lnTo>
                    <a:pt x="42650" y="13311"/>
                  </a:lnTo>
                  <a:cubicBezTo>
                    <a:pt x="45261" y="13311"/>
                    <a:pt x="47298" y="11273"/>
                    <a:pt x="47298" y="8725"/>
                  </a:cubicBezTo>
                  <a:lnTo>
                    <a:pt x="47298" y="4650"/>
                  </a:lnTo>
                  <a:lnTo>
                    <a:pt x="49209" y="4650"/>
                  </a:lnTo>
                  <a:lnTo>
                    <a:pt x="4653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40"/>
            <p:cNvSpPr/>
            <p:nvPr/>
          </p:nvSpPr>
          <p:spPr>
            <a:xfrm>
              <a:off x="819225" y="2831225"/>
              <a:ext cx="197450" cy="168025"/>
            </a:xfrm>
            <a:custGeom>
              <a:avLst/>
              <a:gdLst/>
              <a:ahLst/>
              <a:cxnLst/>
              <a:rect l="l" t="t" r="r" b="b"/>
              <a:pathLst>
                <a:path w="7898" h="6721" extrusionOk="0">
                  <a:moveTo>
                    <a:pt x="4522" y="0"/>
                  </a:moveTo>
                  <a:cubicBezTo>
                    <a:pt x="1465" y="0"/>
                    <a:pt x="1" y="3630"/>
                    <a:pt x="2102" y="5732"/>
                  </a:cubicBezTo>
                  <a:cubicBezTo>
                    <a:pt x="2805" y="6414"/>
                    <a:pt x="3663" y="6721"/>
                    <a:pt x="4501" y="6721"/>
                  </a:cubicBezTo>
                  <a:cubicBezTo>
                    <a:pt x="6242" y="6721"/>
                    <a:pt x="7897" y="5396"/>
                    <a:pt x="7897" y="3375"/>
                  </a:cubicBezTo>
                  <a:cubicBezTo>
                    <a:pt x="7897" y="1465"/>
                    <a:pt x="6369" y="0"/>
                    <a:pt x="45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40"/>
            <p:cNvSpPr/>
            <p:nvPr/>
          </p:nvSpPr>
          <p:spPr>
            <a:xfrm>
              <a:off x="860625" y="1842525"/>
              <a:ext cx="619350" cy="135350"/>
            </a:xfrm>
            <a:custGeom>
              <a:avLst/>
              <a:gdLst/>
              <a:ahLst/>
              <a:cxnLst/>
              <a:rect l="l" t="t" r="r" b="b"/>
              <a:pathLst>
                <a:path w="24774" h="5414" extrusionOk="0">
                  <a:moveTo>
                    <a:pt x="4713" y="0"/>
                  </a:moveTo>
                  <a:lnTo>
                    <a:pt x="0" y="2739"/>
                  </a:lnTo>
                  <a:lnTo>
                    <a:pt x="4713" y="5414"/>
                  </a:lnTo>
                  <a:lnTo>
                    <a:pt x="4713" y="3503"/>
                  </a:lnTo>
                  <a:lnTo>
                    <a:pt x="23946" y="3503"/>
                  </a:lnTo>
                  <a:cubicBezTo>
                    <a:pt x="24391" y="3503"/>
                    <a:pt x="24774" y="3185"/>
                    <a:pt x="24774" y="2739"/>
                  </a:cubicBezTo>
                  <a:cubicBezTo>
                    <a:pt x="24774" y="2293"/>
                    <a:pt x="24391" y="1911"/>
                    <a:pt x="23946" y="1911"/>
                  </a:cubicBezTo>
                  <a:lnTo>
                    <a:pt x="4713" y="1911"/>
                  </a:lnTo>
                  <a:lnTo>
                    <a:pt x="471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40"/>
            <p:cNvSpPr/>
            <p:nvPr/>
          </p:nvSpPr>
          <p:spPr>
            <a:xfrm>
              <a:off x="6060425" y="4273650"/>
              <a:ext cx="627300" cy="495175"/>
            </a:xfrm>
            <a:custGeom>
              <a:avLst/>
              <a:gdLst/>
              <a:ahLst/>
              <a:cxnLst/>
              <a:rect l="l" t="t" r="r" b="b"/>
              <a:pathLst>
                <a:path w="25092" h="19807" extrusionOk="0">
                  <a:moveTo>
                    <a:pt x="5031" y="1"/>
                  </a:moveTo>
                  <a:cubicBezTo>
                    <a:pt x="2229" y="1"/>
                    <a:pt x="0" y="2230"/>
                    <a:pt x="0" y="5032"/>
                  </a:cubicBezTo>
                  <a:lnTo>
                    <a:pt x="0" y="14776"/>
                  </a:lnTo>
                  <a:cubicBezTo>
                    <a:pt x="0" y="17578"/>
                    <a:pt x="2229" y="19807"/>
                    <a:pt x="5031" y="19807"/>
                  </a:cubicBezTo>
                  <a:lnTo>
                    <a:pt x="20124" y="19807"/>
                  </a:lnTo>
                  <a:cubicBezTo>
                    <a:pt x="22863" y="19807"/>
                    <a:pt x="25092" y="17578"/>
                    <a:pt x="25092" y="14776"/>
                  </a:cubicBezTo>
                  <a:lnTo>
                    <a:pt x="25092" y="5032"/>
                  </a:lnTo>
                  <a:cubicBezTo>
                    <a:pt x="25092" y="2230"/>
                    <a:pt x="22863" y="1"/>
                    <a:pt x="20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40"/>
            <p:cNvSpPr/>
            <p:nvPr/>
          </p:nvSpPr>
          <p:spPr>
            <a:xfrm>
              <a:off x="6033350" y="2694300"/>
              <a:ext cx="97150" cy="98725"/>
            </a:xfrm>
            <a:custGeom>
              <a:avLst/>
              <a:gdLst/>
              <a:ahLst/>
              <a:cxnLst/>
              <a:rect l="l" t="t" r="r" b="b"/>
              <a:pathLst>
                <a:path w="3886" h="3949" extrusionOk="0">
                  <a:moveTo>
                    <a:pt x="1" y="0"/>
                  </a:moveTo>
                  <a:lnTo>
                    <a:pt x="1" y="3949"/>
                  </a:lnTo>
                  <a:lnTo>
                    <a:pt x="3885" y="3949"/>
                  </a:lnTo>
                  <a:lnTo>
                    <a:pt x="3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40"/>
            <p:cNvSpPr/>
            <p:nvPr/>
          </p:nvSpPr>
          <p:spPr>
            <a:xfrm>
              <a:off x="6162325" y="2694300"/>
              <a:ext cx="98725" cy="98725"/>
            </a:xfrm>
            <a:custGeom>
              <a:avLst/>
              <a:gdLst/>
              <a:ahLst/>
              <a:cxnLst/>
              <a:rect l="l" t="t" r="r" b="b"/>
              <a:pathLst>
                <a:path w="3949" h="3949" extrusionOk="0">
                  <a:moveTo>
                    <a:pt x="0" y="0"/>
                  </a:moveTo>
                  <a:lnTo>
                    <a:pt x="0" y="3949"/>
                  </a:lnTo>
                  <a:lnTo>
                    <a:pt x="3948" y="3949"/>
                  </a:lnTo>
                  <a:lnTo>
                    <a:pt x="39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40"/>
            <p:cNvSpPr/>
            <p:nvPr/>
          </p:nvSpPr>
          <p:spPr>
            <a:xfrm>
              <a:off x="6033350" y="2820075"/>
              <a:ext cx="97150" cy="98725"/>
            </a:xfrm>
            <a:custGeom>
              <a:avLst/>
              <a:gdLst/>
              <a:ahLst/>
              <a:cxnLst/>
              <a:rect l="l" t="t" r="r" b="b"/>
              <a:pathLst>
                <a:path w="3886" h="3949" extrusionOk="0">
                  <a:moveTo>
                    <a:pt x="1" y="0"/>
                  </a:moveTo>
                  <a:lnTo>
                    <a:pt x="1" y="3949"/>
                  </a:lnTo>
                  <a:lnTo>
                    <a:pt x="3885" y="3949"/>
                  </a:lnTo>
                  <a:lnTo>
                    <a:pt x="3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40"/>
            <p:cNvSpPr/>
            <p:nvPr/>
          </p:nvSpPr>
          <p:spPr>
            <a:xfrm>
              <a:off x="6162325" y="2820075"/>
              <a:ext cx="98725" cy="98725"/>
            </a:xfrm>
            <a:custGeom>
              <a:avLst/>
              <a:gdLst/>
              <a:ahLst/>
              <a:cxnLst/>
              <a:rect l="l" t="t" r="r" b="b"/>
              <a:pathLst>
                <a:path w="3949" h="3949" extrusionOk="0">
                  <a:moveTo>
                    <a:pt x="0" y="0"/>
                  </a:moveTo>
                  <a:lnTo>
                    <a:pt x="0" y="3949"/>
                  </a:lnTo>
                  <a:lnTo>
                    <a:pt x="3948" y="3949"/>
                  </a:lnTo>
                  <a:lnTo>
                    <a:pt x="39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40"/>
            <p:cNvSpPr/>
            <p:nvPr/>
          </p:nvSpPr>
          <p:spPr>
            <a:xfrm>
              <a:off x="6076350" y="3681400"/>
              <a:ext cx="176750" cy="455375"/>
            </a:xfrm>
            <a:custGeom>
              <a:avLst/>
              <a:gdLst/>
              <a:ahLst/>
              <a:cxnLst/>
              <a:rect l="l" t="t" r="r" b="b"/>
              <a:pathLst>
                <a:path w="7070" h="18215" extrusionOk="0">
                  <a:moveTo>
                    <a:pt x="0" y="0"/>
                  </a:moveTo>
                  <a:cubicBezTo>
                    <a:pt x="0" y="2866"/>
                    <a:pt x="1911" y="4777"/>
                    <a:pt x="3503" y="6305"/>
                  </a:cubicBezTo>
                  <a:cubicBezTo>
                    <a:pt x="4522" y="7324"/>
                    <a:pt x="5413" y="8279"/>
                    <a:pt x="5541" y="9107"/>
                  </a:cubicBezTo>
                  <a:cubicBezTo>
                    <a:pt x="5413" y="9935"/>
                    <a:pt x="4522" y="10890"/>
                    <a:pt x="3503" y="11846"/>
                  </a:cubicBezTo>
                  <a:cubicBezTo>
                    <a:pt x="1911" y="13438"/>
                    <a:pt x="0" y="15348"/>
                    <a:pt x="0" y="18214"/>
                  </a:cubicBezTo>
                  <a:lnTo>
                    <a:pt x="1592" y="18214"/>
                  </a:lnTo>
                  <a:cubicBezTo>
                    <a:pt x="1592" y="16049"/>
                    <a:pt x="3121" y="14520"/>
                    <a:pt x="4585" y="13056"/>
                  </a:cubicBezTo>
                  <a:cubicBezTo>
                    <a:pt x="5859" y="11846"/>
                    <a:pt x="7005" y="10636"/>
                    <a:pt x="7069" y="9235"/>
                  </a:cubicBezTo>
                  <a:lnTo>
                    <a:pt x="7069" y="9107"/>
                  </a:lnTo>
                  <a:lnTo>
                    <a:pt x="7069" y="9044"/>
                  </a:lnTo>
                  <a:cubicBezTo>
                    <a:pt x="7005" y="7579"/>
                    <a:pt x="5859" y="6433"/>
                    <a:pt x="4585" y="5223"/>
                  </a:cubicBezTo>
                  <a:cubicBezTo>
                    <a:pt x="3121" y="3694"/>
                    <a:pt x="1592" y="2166"/>
                    <a:pt x="15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40"/>
            <p:cNvSpPr/>
            <p:nvPr/>
          </p:nvSpPr>
          <p:spPr>
            <a:xfrm>
              <a:off x="6270575" y="3679800"/>
              <a:ext cx="178350" cy="456975"/>
            </a:xfrm>
            <a:custGeom>
              <a:avLst/>
              <a:gdLst/>
              <a:ahLst/>
              <a:cxnLst/>
              <a:rect l="l" t="t" r="r" b="b"/>
              <a:pathLst>
                <a:path w="7134" h="18279" extrusionOk="0">
                  <a:moveTo>
                    <a:pt x="5541" y="1"/>
                  </a:moveTo>
                  <a:cubicBezTo>
                    <a:pt x="5541" y="2230"/>
                    <a:pt x="4013" y="3758"/>
                    <a:pt x="2484" y="5223"/>
                  </a:cubicBezTo>
                  <a:cubicBezTo>
                    <a:pt x="1274" y="6433"/>
                    <a:pt x="128" y="7643"/>
                    <a:pt x="1" y="9044"/>
                  </a:cubicBezTo>
                  <a:lnTo>
                    <a:pt x="1" y="9171"/>
                  </a:lnTo>
                  <a:lnTo>
                    <a:pt x="1" y="9235"/>
                  </a:lnTo>
                  <a:cubicBezTo>
                    <a:pt x="128" y="10700"/>
                    <a:pt x="1274" y="11846"/>
                    <a:pt x="2484" y="13056"/>
                  </a:cubicBezTo>
                  <a:cubicBezTo>
                    <a:pt x="4013" y="14521"/>
                    <a:pt x="5541" y="16113"/>
                    <a:pt x="5541" y="18278"/>
                  </a:cubicBezTo>
                  <a:lnTo>
                    <a:pt x="7133" y="18278"/>
                  </a:lnTo>
                  <a:cubicBezTo>
                    <a:pt x="7133" y="15412"/>
                    <a:pt x="5159" y="13502"/>
                    <a:pt x="3631" y="11910"/>
                  </a:cubicBezTo>
                  <a:cubicBezTo>
                    <a:pt x="2612" y="10891"/>
                    <a:pt x="1656" y="9935"/>
                    <a:pt x="1593" y="9108"/>
                  </a:cubicBezTo>
                  <a:cubicBezTo>
                    <a:pt x="1656" y="8280"/>
                    <a:pt x="2612" y="7388"/>
                    <a:pt x="3631" y="6369"/>
                  </a:cubicBezTo>
                  <a:cubicBezTo>
                    <a:pt x="5223" y="4777"/>
                    <a:pt x="7133" y="2867"/>
                    <a:pt x="71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40"/>
            <p:cNvSpPr/>
            <p:nvPr/>
          </p:nvSpPr>
          <p:spPr>
            <a:xfrm>
              <a:off x="6170275" y="3772150"/>
              <a:ext cx="184700" cy="116250"/>
            </a:xfrm>
            <a:custGeom>
              <a:avLst/>
              <a:gdLst/>
              <a:ahLst/>
              <a:cxnLst/>
              <a:rect l="l" t="t" r="r" b="b"/>
              <a:pathLst>
                <a:path w="7388" h="4650" extrusionOk="0">
                  <a:moveTo>
                    <a:pt x="1" y="0"/>
                  </a:moveTo>
                  <a:cubicBezTo>
                    <a:pt x="574" y="637"/>
                    <a:pt x="1274" y="1338"/>
                    <a:pt x="1975" y="1975"/>
                  </a:cubicBezTo>
                  <a:cubicBezTo>
                    <a:pt x="2548" y="2548"/>
                    <a:pt x="3057" y="3248"/>
                    <a:pt x="3439" y="4013"/>
                  </a:cubicBezTo>
                  <a:cubicBezTo>
                    <a:pt x="3567" y="4204"/>
                    <a:pt x="3630" y="4458"/>
                    <a:pt x="3694" y="4649"/>
                  </a:cubicBezTo>
                  <a:cubicBezTo>
                    <a:pt x="3694" y="4586"/>
                    <a:pt x="3758" y="4458"/>
                    <a:pt x="3758" y="4395"/>
                  </a:cubicBezTo>
                  <a:cubicBezTo>
                    <a:pt x="3885" y="4013"/>
                    <a:pt x="4076" y="3694"/>
                    <a:pt x="4267" y="3376"/>
                  </a:cubicBezTo>
                  <a:cubicBezTo>
                    <a:pt x="4713" y="2803"/>
                    <a:pt x="5159" y="2229"/>
                    <a:pt x="5668" y="1720"/>
                  </a:cubicBezTo>
                  <a:cubicBezTo>
                    <a:pt x="6242" y="1147"/>
                    <a:pt x="6878" y="574"/>
                    <a:pt x="73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40"/>
            <p:cNvSpPr/>
            <p:nvPr/>
          </p:nvSpPr>
          <p:spPr>
            <a:xfrm>
              <a:off x="6132075" y="3928175"/>
              <a:ext cx="261125" cy="208600"/>
            </a:xfrm>
            <a:custGeom>
              <a:avLst/>
              <a:gdLst/>
              <a:ahLst/>
              <a:cxnLst/>
              <a:rect l="l" t="t" r="r" b="b"/>
              <a:pathLst>
                <a:path w="10445" h="8344" extrusionOk="0">
                  <a:moveTo>
                    <a:pt x="5222" y="0"/>
                  </a:moveTo>
                  <a:cubicBezTo>
                    <a:pt x="5222" y="4522"/>
                    <a:pt x="828" y="6496"/>
                    <a:pt x="191" y="6751"/>
                  </a:cubicBezTo>
                  <a:cubicBezTo>
                    <a:pt x="64" y="7260"/>
                    <a:pt x="0" y="7770"/>
                    <a:pt x="0" y="8343"/>
                  </a:cubicBezTo>
                  <a:lnTo>
                    <a:pt x="10444" y="8343"/>
                  </a:lnTo>
                  <a:cubicBezTo>
                    <a:pt x="10444" y="7770"/>
                    <a:pt x="10444" y="7260"/>
                    <a:pt x="10317" y="6751"/>
                  </a:cubicBezTo>
                  <a:cubicBezTo>
                    <a:pt x="10317" y="6751"/>
                    <a:pt x="5222" y="4840"/>
                    <a:pt x="52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40"/>
            <p:cNvSpPr/>
            <p:nvPr/>
          </p:nvSpPr>
          <p:spPr>
            <a:xfrm>
              <a:off x="6262625" y="39281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40"/>
            <p:cNvSpPr/>
            <p:nvPr/>
          </p:nvSpPr>
          <p:spPr>
            <a:xfrm>
              <a:off x="6036550" y="3628850"/>
              <a:ext cx="447400" cy="39825"/>
            </a:xfrm>
            <a:custGeom>
              <a:avLst/>
              <a:gdLst/>
              <a:ahLst/>
              <a:cxnLst/>
              <a:rect l="l" t="t" r="r" b="b"/>
              <a:pathLst>
                <a:path w="17896" h="1593" extrusionOk="0">
                  <a:moveTo>
                    <a:pt x="0" y="1"/>
                  </a:moveTo>
                  <a:lnTo>
                    <a:pt x="0" y="1593"/>
                  </a:lnTo>
                  <a:lnTo>
                    <a:pt x="17895" y="1593"/>
                  </a:lnTo>
                  <a:lnTo>
                    <a:pt x="1789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40"/>
            <p:cNvSpPr/>
            <p:nvPr/>
          </p:nvSpPr>
          <p:spPr>
            <a:xfrm>
              <a:off x="6036550" y="4149475"/>
              <a:ext cx="447400" cy="39825"/>
            </a:xfrm>
            <a:custGeom>
              <a:avLst/>
              <a:gdLst/>
              <a:ahLst/>
              <a:cxnLst/>
              <a:rect l="l" t="t" r="r" b="b"/>
              <a:pathLst>
                <a:path w="17896" h="1593" extrusionOk="0">
                  <a:moveTo>
                    <a:pt x="0" y="1"/>
                  </a:moveTo>
                  <a:lnTo>
                    <a:pt x="0" y="1593"/>
                  </a:lnTo>
                  <a:lnTo>
                    <a:pt x="17895" y="1593"/>
                  </a:lnTo>
                  <a:lnTo>
                    <a:pt x="1789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40"/>
            <p:cNvSpPr/>
            <p:nvPr/>
          </p:nvSpPr>
          <p:spPr>
            <a:xfrm>
              <a:off x="6163900" y="2121150"/>
              <a:ext cx="122575" cy="176750"/>
            </a:xfrm>
            <a:custGeom>
              <a:avLst/>
              <a:gdLst/>
              <a:ahLst/>
              <a:cxnLst/>
              <a:rect l="l" t="t" r="r" b="b"/>
              <a:pathLst>
                <a:path w="4903" h="7070" extrusionOk="0">
                  <a:moveTo>
                    <a:pt x="2357" y="1274"/>
                  </a:moveTo>
                  <a:cubicBezTo>
                    <a:pt x="2930" y="1274"/>
                    <a:pt x="3312" y="1720"/>
                    <a:pt x="3312" y="2293"/>
                  </a:cubicBezTo>
                  <a:cubicBezTo>
                    <a:pt x="3312" y="2802"/>
                    <a:pt x="2930" y="3312"/>
                    <a:pt x="2357" y="3312"/>
                  </a:cubicBezTo>
                  <a:lnTo>
                    <a:pt x="1593" y="3312"/>
                  </a:lnTo>
                  <a:lnTo>
                    <a:pt x="1593" y="1274"/>
                  </a:lnTo>
                  <a:close/>
                  <a:moveTo>
                    <a:pt x="1" y="0"/>
                  </a:moveTo>
                  <a:lnTo>
                    <a:pt x="1" y="7069"/>
                  </a:lnTo>
                  <a:lnTo>
                    <a:pt x="1593" y="7069"/>
                  </a:lnTo>
                  <a:lnTo>
                    <a:pt x="1593" y="4522"/>
                  </a:lnTo>
                  <a:lnTo>
                    <a:pt x="2675" y="4522"/>
                  </a:lnTo>
                  <a:cubicBezTo>
                    <a:pt x="2710" y="4524"/>
                    <a:pt x="2743" y="4524"/>
                    <a:pt x="2777" y="4524"/>
                  </a:cubicBezTo>
                  <a:cubicBezTo>
                    <a:pt x="3942" y="4524"/>
                    <a:pt x="4903" y="3469"/>
                    <a:pt x="4841" y="2293"/>
                  </a:cubicBezTo>
                  <a:cubicBezTo>
                    <a:pt x="4841" y="1019"/>
                    <a:pt x="3885" y="0"/>
                    <a:pt x="26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40"/>
            <p:cNvSpPr/>
            <p:nvPr/>
          </p:nvSpPr>
          <p:spPr>
            <a:xfrm>
              <a:off x="6302425" y="2121150"/>
              <a:ext cx="138525" cy="176750"/>
            </a:xfrm>
            <a:custGeom>
              <a:avLst/>
              <a:gdLst/>
              <a:ahLst/>
              <a:cxnLst/>
              <a:rect l="l" t="t" r="r" b="b"/>
              <a:pathLst>
                <a:path w="5541" h="7070" extrusionOk="0">
                  <a:moveTo>
                    <a:pt x="0" y="0"/>
                  </a:moveTo>
                  <a:lnTo>
                    <a:pt x="0" y="7069"/>
                  </a:lnTo>
                  <a:lnTo>
                    <a:pt x="1592" y="7069"/>
                  </a:lnTo>
                  <a:lnTo>
                    <a:pt x="1592" y="4267"/>
                  </a:lnTo>
                  <a:lnTo>
                    <a:pt x="3885" y="4267"/>
                  </a:lnTo>
                  <a:lnTo>
                    <a:pt x="3885" y="7069"/>
                  </a:lnTo>
                  <a:lnTo>
                    <a:pt x="5541" y="7069"/>
                  </a:lnTo>
                  <a:lnTo>
                    <a:pt x="5541" y="0"/>
                  </a:lnTo>
                  <a:lnTo>
                    <a:pt x="3885" y="0"/>
                  </a:lnTo>
                  <a:lnTo>
                    <a:pt x="3885" y="2802"/>
                  </a:lnTo>
                  <a:lnTo>
                    <a:pt x="1592" y="2802"/>
                  </a:lnTo>
                  <a:lnTo>
                    <a:pt x="159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40"/>
            <p:cNvSpPr/>
            <p:nvPr/>
          </p:nvSpPr>
          <p:spPr>
            <a:xfrm>
              <a:off x="6472775" y="2121150"/>
              <a:ext cx="121025" cy="176750"/>
            </a:xfrm>
            <a:custGeom>
              <a:avLst/>
              <a:gdLst/>
              <a:ahLst/>
              <a:cxnLst/>
              <a:rect l="l" t="t" r="r" b="b"/>
              <a:pathLst>
                <a:path w="4841" h="7070" extrusionOk="0">
                  <a:moveTo>
                    <a:pt x="2357" y="1274"/>
                  </a:moveTo>
                  <a:cubicBezTo>
                    <a:pt x="2930" y="1274"/>
                    <a:pt x="3312" y="1720"/>
                    <a:pt x="3312" y="2293"/>
                  </a:cubicBezTo>
                  <a:cubicBezTo>
                    <a:pt x="3312" y="2802"/>
                    <a:pt x="2930" y="3312"/>
                    <a:pt x="2357" y="3312"/>
                  </a:cubicBezTo>
                  <a:lnTo>
                    <a:pt x="1529" y="3312"/>
                  </a:lnTo>
                  <a:lnTo>
                    <a:pt x="1529" y="1274"/>
                  </a:lnTo>
                  <a:close/>
                  <a:moveTo>
                    <a:pt x="0" y="0"/>
                  </a:moveTo>
                  <a:lnTo>
                    <a:pt x="0" y="7069"/>
                  </a:lnTo>
                  <a:lnTo>
                    <a:pt x="1529" y="7069"/>
                  </a:lnTo>
                  <a:lnTo>
                    <a:pt x="1529" y="4522"/>
                  </a:lnTo>
                  <a:lnTo>
                    <a:pt x="2612" y="4522"/>
                  </a:lnTo>
                  <a:cubicBezTo>
                    <a:pt x="2647" y="4524"/>
                    <a:pt x="2683" y="4524"/>
                    <a:pt x="2718" y="4524"/>
                  </a:cubicBezTo>
                  <a:cubicBezTo>
                    <a:pt x="3938" y="4524"/>
                    <a:pt x="4839" y="3469"/>
                    <a:pt x="4777" y="2293"/>
                  </a:cubicBezTo>
                  <a:cubicBezTo>
                    <a:pt x="4840" y="1083"/>
                    <a:pt x="3822" y="64"/>
                    <a:pt x="26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40"/>
            <p:cNvSpPr/>
            <p:nvPr/>
          </p:nvSpPr>
          <p:spPr>
            <a:xfrm>
              <a:off x="1688525" y="661175"/>
              <a:ext cx="92350" cy="178350"/>
            </a:xfrm>
            <a:custGeom>
              <a:avLst/>
              <a:gdLst/>
              <a:ahLst/>
              <a:cxnLst/>
              <a:rect l="l" t="t" r="r" b="b"/>
              <a:pathLst>
                <a:path w="3694" h="7134" extrusionOk="0">
                  <a:moveTo>
                    <a:pt x="2102" y="1"/>
                  </a:moveTo>
                  <a:lnTo>
                    <a:pt x="2102" y="4268"/>
                  </a:lnTo>
                  <a:cubicBezTo>
                    <a:pt x="2102" y="5032"/>
                    <a:pt x="2102" y="5669"/>
                    <a:pt x="955" y="5669"/>
                  </a:cubicBezTo>
                  <a:cubicBezTo>
                    <a:pt x="573" y="5669"/>
                    <a:pt x="191" y="5478"/>
                    <a:pt x="0" y="5159"/>
                  </a:cubicBezTo>
                  <a:lnTo>
                    <a:pt x="0" y="7006"/>
                  </a:lnTo>
                  <a:cubicBezTo>
                    <a:pt x="319" y="7134"/>
                    <a:pt x="637" y="7134"/>
                    <a:pt x="955" y="7134"/>
                  </a:cubicBezTo>
                  <a:cubicBezTo>
                    <a:pt x="2675" y="7134"/>
                    <a:pt x="3694" y="6433"/>
                    <a:pt x="3694" y="4395"/>
                  </a:cubicBezTo>
                  <a:lnTo>
                    <a:pt x="369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40"/>
            <p:cNvSpPr/>
            <p:nvPr/>
          </p:nvSpPr>
          <p:spPr>
            <a:xfrm flipH="1">
              <a:off x="1461393" y="1206602"/>
              <a:ext cx="147728" cy="176750"/>
            </a:xfrm>
            <a:custGeom>
              <a:avLst/>
              <a:gdLst/>
              <a:ahLst/>
              <a:cxnLst/>
              <a:rect l="l" t="t" r="r" b="b"/>
              <a:pathLst>
                <a:path w="5478" h="7070" extrusionOk="0">
                  <a:moveTo>
                    <a:pt x="0" y="1"/>
                  </a:moveTo>
                  <a:lnTo>
                    <a:pt x="0" y="7069"/>
                  </a:lnTo>
                  <a:lnTo>
                    <a:pt x="1529" y="7069"/>
                  </a:lnTo>
                  <a:lnTo>
                    <a:pt x="1529" y="4267"/>
                  </a:lnTo>
                  <a:lnTo>
                    <a:pt x="3821" y="4267"/>
                  </a:lnTo>
                  <a:lnTo>
                    <a:pt x="3821" y="7069"/>
                  </a:lnTo>
                  <a:lnTo>
                    <a:pt x="5477" y="7069"/>
                  </a:lnTo>
                  <a:lnTo>
                    <a:pt x="5477" y="1"/>
                  </a:lnTo>
                  <a:lnTo>
                    <a:pt x="3821" y="1"/>
                  </a:lnTo>
                  <a:lnTo>
                    <a:pt x="3821" y="2866"/>
                  </a:lnTo>
                  <a:lnTo>
                    <a:pt x="1529" y="2866"/>
                  </a:lnTo>
                  <a:lnTo>
                    <a:pt x="152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40"/>
            <p:cNvSpPr/>
            <p:nvPr/>
          </p:nvSpPr>
          <p:spPr>
            <a:xfrm flipH="1">
              <a:off x="1291396" y="1206602"/>
              <a:ext cx="151153" cy="176750"/>
            </a:xfrm>
            <a:custGeom>
              <a:avLst/>
              <a:gdLst/>
              <a:ahLst/>
              <a:cxnLst/>
              <a:rect l="l" t="t" r="r" b="b"/>
              <a:pathLst>
                <a:path w="5605" h="7070" extrusionOk="0">
                  <a:moveTo>
                    <a:pt x="1" y="1"/>
                  </a:moveTo>
                  <a:lnTo>
                    <a:pt x="1" y="1465"/>
                  </a:lnTo>
                  <a:lnTo>
                    <a:pt x="2038" y="1465"/>
                  </a:lnTo>
                  <a:lnTo>
                    <a:pt x="2038" y="7069"/>
                  </a:lnTo>
                  <a:lnTo>
                    <a:pt x="3567" y="7069"/>
                  </a:lnTo>
                  <a:lnTo>
                    <a:pt x="3567" y="1465"/>
                  </a:lnTo>
                  <a:lnTo>
                    <a:pt x="5605" y="1465"/>
                  </a:lnTo>
                  <a:lnTo>
                    <a:pt x="560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40"/>
            <p:cNvSpPr/>
            <p:nvPr/>
          </p:nvSpPr>
          <p:spPr>
            <a:xfrm flipH="1">
              <a:off x="1037205" y="1206602"/>
              <a:ext cx="252497" cy="176750"/>
            </a:xfrm>
            <a:custGeom>
              <a:avLst/>
              <a:gdLst/>
              <a:ahLst/>
              <a:cxnLst/>
              <a:rect l="l" t="t" r="r" b="b"/>
              <a:pathLst>
                <a:path w="9363" h="7070" extrusionOk="0">
                  <a:moveTo>
                    <a:pt x="1402" y="1"/>
                  </a:moveTo>
                  <a:lnTo>
                    <a:pt x="0" y="7069"/>
                  </a:lnTo>
                  <a:lnTo>
                    <a:pt x="1720" y="7069"/>
                  </a:lnTo>
                  <a:lnTo>
                    <a:pt x="2548" y="2229"/>
                  </a:lnTo>
                  <a:lnTo>
                    <a:pt x="3949" y="7069"/>
                  </a:lnTo>
                  <a:lnTo>
                    <a:pt x="5477" y="7069"/>
                  </a:lnTo>
                  <a:lnTo>
                    <a:pt x="6815" y="2229"/>
                  </a:lnTo>
                  <a:lnTo>
                    <a:pt x="7643" y="7069"/>
                  </a:lnTo>
                  <a:lnTo>
                    <a:pt x="9362" y="7069"/>
                  </a:lnTo>
                  <a:lnTo>
                    <a:pt x="8025" y="1"/>
                  </a:lnTo>
                  <a:lnTo>
                    <a:pt x="6178" y="1"/>
                  </a:lnTo>
                  <a:lnTo>
                    <a:pt x="4713" y="4968"/>
                  </a:lnTo>
                  <a:lnTo>
                    <a:pt x="32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40"/>
            <p:cNvSpPr/>
            <p:nvPr/>
          </p:nvSpPr>
          <p:spPr>
            <a:xfrm flipH="1">
              <a:off x="908417" y="1206602"/>
              <a:ext cx="109946" cy="176750"/>
            </a:xfrm>
            <a:custGeom>
              <a:avLst/>
              <a:gdLst/>
              <a:ahLst/>
              <a:cxnLst/>
              <a:rect l="l" t="t" r="r" b="b"/>
              <a:pathLst>
                <a:path w="4077" h="7070" extrusionOk="0">
                  <a:moveTo>
                    <a:pt x="1" y="1"/>
                  </a:moveTo>
                  <a:lnTo>
                    <a:pt x="1" y="7069"/>
                  </a:lnTo>
                  <a:lnTo>
                    <a:pt x="4076" y="7069"/>
                  </a:lnTo>
                  <a:lnTo>
                    <a:pt x="4076" y="5668"/>
                  </a:lnTo>
                  <a:lnTo>
                    <a:pt x="1529" y="5668"/>
                  </a:lnTo>
                  <a:lnTo>
                    <a:pt x="152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40"/>
            <p:cNvSpPr/>
            <p:nvPr/>
          </p:nvSpPr>
          <p:spPr>
            <a:xfrm>
              <a:off x="2245750" y="4830900"/>
              <a:ext cx="162425" cy="211775"/>
            </a:xfrm>
            <a:custGeom>
              <a:avLst/>
              <a:gdLst/>
              <a:ahLst/>
              <a:cxnLst/>
              <a:rect l="l" t="t" r="r" b="b"/>
              <a:pathLst>
                <a:path w="6497" h="8471" extrusionOk="0">
                  <a:moveTo>
                    <a:pt x="6496" y="0"/>
                  </a:moveTo>
                  <a:lnTo>
                    <a:pt x="0" y="3057"/>
                  </a:lnTo>
                  <a:lnTo>
                    <a:pt x="0" y="5413"/>
                  </a:lnTo>
                  <a:lnTo>
                    <a:pt x="6496" y="8470"/>
                  </a:lnTo>
                  <a:lnTo>
                    <a:pt x="6496" y="6560"/>
                  </a:lnTo>
                  <a:lnTo>
                    <a:pt x="1402" y="4267"/>
                  </a:lnTo>
                  <a:lnTo>
                    <a:pt x="6496" y="1911"/>
                  </a:lnTo>
                  <a:lnTo>
                    <a:pt x="649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40"/>
            <p:cNvSpPr/>
            <p:nvPr/>
          </p:nvSpPr>
          <p:spPr>
            <a:xfrm>
              <a:off x="2433625" y="4727400"/>
              <a:ext cx="207000" cy="380550"/>
            </a:xfrm>
            <a:custGeom>
              <a:avLst/>
              <a:gdLst/>
              <a:ahLst/>
              <a:cxnLst/>
              <a:rect l="l" t="t" r="r" b="b"/>
              <a:pathLst>
                <a:path w="8280" h="15222" extrusionOk="0">
                  <a:moveTo>
                    <a:pt x="6114" y="1"/>
                  </a:moveTo>
                  <a:lnTo>
                    <a:pt x="0" y="15221"/>
                  </a:lnTo>
                  <a:lnTo>
                    <a:pt x="2165" y="15221"/>
                  </a:lnTo>
                  <a:lnTo>
                    <a:pt x="827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40"/>
            <p:cNvSpPr/>
            <p:nvPr/>
          </p:nvSpPr>
          <p:spPr>
            <a:xfrm>
              <a:off x="2661300" y="4830900"/>
              <a:ext cx="164000" cy="211775"/>
            </a:xfrm>
            <a:custGeom>
              <a:avLst/>
              <a:gdLst/>
              <a:ahLst/>
              <a:cxnLst/>
              <a:rect l="l" t="t" r="r" b="b"/>
              <a:pathLst>
                <a:path w="6560" h="8471" extrusionOk="0">
                  <a:moveTo>
                    <a:pt x="0" y="0"/>
                  </a:moveTo>
                  <a:lnTo>
                    <a:pt x="0" y="1911"/>
                  </a:lnTo>
                  <a:lnTo>
                    <a:pt x="5095" y="4267"/>
                  </a:lnTo>
                  <a:lnTo>
                    <a:pt x="0" y="6560"/>
                  </a:lnTo>
                  <a:lnTo>
                    <a:pt x="0" y="8470"/>
                  </a:lnTo>
                  <a:lnTo>
                    <a:pt x="6559" y="5413"/>
                  </a:lnTo>
                  <a:lnTo>
                    <a:pt x="6559" y="30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4"/>
          <p:cNvSpPr txBox="1">
            <a:spLocks noGrp="1"/>
          </p:cNvSpPr>
          <p:nvPr>
            <p:ph type="ctrTitle"/>
          </p:nvPr>
        </p:nvSpPr>
        <p:spPr>
          <a:xfrm>
            <a:off x="4969824" y="793045"/>
            <a:ext cx="39119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3000" dirty="0" err="1"/>
              <a:t>Executive</a:t>
            </a:r>
            <a:r>
              <a:rPr lang="hr-HR" sz="3000" dirty="0"/>
              <a:t> </a:t>
            </a:r>
            <a:r>
              <a:rPr lang="hr-HR" sz="3000" dirty="0" err="1"/>
              <a:t>summary</a:t>
            </a:r>
            <a:endParaRPr sz="3000" dirty="0"/>
          </a:p>
        </p:txBody>
      </p:sp>
      <p:sp>
        <p:nvSpPr>
          <p:cNvPr id="263" name="Google Shape;263;p24"/>
          <p:cNvSpPr txBox="1">
            <a:spLocks noGrp="1"/>
          </p:cNvSpPr>
          <p:nvPr>
            <p:ph type="subTitle" idx="1"/>
          </p:nvPr>
        </p:nvSpPr>
        <p:spPr>
          <a:xfrm>
            <a:off x="4905025" y="1568572"/>
            <a:ext cx="3911899" cy="20063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Founded in 2022</a:t>
            </a:r>
          </a:p>
          <a:p>
            <a:pPr marL="342900" lvl="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Ireland’s first smart home focused tech company</a:t>
            </a:r>
          </a:p>
          <a:p>
            <a:pPr marL="342900" lvl="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Intelligent households for easier lifestyle</a:t>
            </a:r>
          </a:p>
        </p:txBody>
      </p:sp>
      <p:cxnSp>
        <p:nvCxnSpPr>
          <p:cNvPr id="264" name="Google Shape;264;p24"/>
          <p:cNvCxnSpPr/>
          <p:nvPr/>
        </p:nvCxnSpPr>
        <p:spPr>
          <a:xfrm>
            <a:off x="4905025" y="1399645"/>
            <a:ext cx="44484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B4CBC4AA-34A3-43F4-898C-1F61AF043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609" y="643277"/>
            <a:ext cx="3359922" cy="3359922"/>
          </a:xfrm>
          <a:prstGeom prst="rect">
            <a:avLst/>
          </a:prstGeom>
        </p:spPr>
      </p:pic>
      <p:sp>
        <p:nvSpPr>
          <p:cNvPr id="15" name="Google Shape;1140;p40">
            <a:extLst>
              <a:ext uri="{FF2B5EF4-FFF2-40B4-BE49-F238E27FC236}">
                <a16:creationId xmlns:a16="http://schemas.microsoft.com/office/drawing/2014/main" xmlns="" id="{5DFF345F-06E4-4AD9-A3C3-9AB65F61CD91}"/>
              </a:ext>
            </a:extLst>
          </p:cNvPr>
          <p:cNvSpPr/>
          <p:nvPr/>
        </p:nvSpPr>
        <p:spPr>
          <a:xfrm flipH="1">
            <a:off x="126839" y="68834"/>
            <a:ext cx="458707" cy="462101"/>
          </a:xfrm>
          <a:custGeom>
            <a:avLst/>
            <a:gdLst/>
            <a:ahLst/>
            <a:cxnLst/>
            <a:rect l="l" t="t" r="r" b="b"/>
            <a:pathLst>
              <a:path w="17769" h="17705" extrusionOk="0">
                <a:moveTo>
                  <a:pt x="8916" y="2867"/>
                </a:moveTo>
                <a:cubicBezTo>
                  <a:pt x="9426" y="2867"/>
                  <a:pt x="9999" y="2930"/>
                  <a:pt x="10572" y="3058"/>
                </a:cubicBezTo>
                <a:cubicBezTo>
                  <a:pt x="13119" y="3822"/>
                  <a:pt x="14902" y="6178"/>
                  <a:pt x="14902" y="8853"/>
                </a:cubicBezTo>
                <a:cubicBezTo>
                  <a:pt x="14902" y="9426"/>
                  <a:pt x="14839" y="9936"/>
                  <a:pt x="14648" y="10509"/>
                </a:cubicBezTo>
                <a:cubicBezTo>
                  <a:pt x="13947" y="13056"/>
                  <a:pt x="11591" y="14839"/>
                  <a:pt x="8916" y="14839"/>
                </a:cubicBezTo>
                <a:cubicBezTo>
                  <a:pt x="5605" y="14839"/>
                  <a:pt x="2930" y="12164"/>
                  <a:pt x="2930" y="8853"/>
                </a:cubicBezTo>
                <a:cubicBezTo>
                  <a:pt x="2930" y="8280"/>
                  <a:pt x="2994" y="7770"/>
                  <a:pt x="3121" y="7197"/>
                </a:cubicBezTo>
                <a:cubicBezTo>
                  <a:pt x="3885" y="4650"/>
                  <a:pt x="6178" y="2867"/>
                  <a:pt x="8852" y="2867"/>
                </a:cubicBezTo>
                <a:close/>
                <a:moveTo>
                  <a:pt x="8343" y="1"/>
                </a:moveTo>
                <a:lnTo>
                  <a:pt x="8407" y="1083"/>
                </a:lnTo>
                <a:cubicBezTo>
                  <a:pt x="7260" y="1147"/>
                  <a:pt x="6114" y="1529"/>
                  <a:pt x="5095" y="2102"/>
                </a:cubicBezTo>
                <a:lnTo>
                  <a:pt x="4586" y="1083"/>
                </a:lnTo>
                <a:cubicBezTo>
                  <a:pt x="3694" y="1593"/>
                  <a:pt x="2930" y="2230"/>
                  <a:pt x="2293" y="2930"/>
                </a:cubicBezTo>
                <a:lnTo>
                  <a:pt x="3057" y="3695"/>
                </a:lnTo>
                <a:cubicBezTo>
                  <a:pt x="2293" y="4522"/>
                  <a:pt x="1720" y="5605"/>
                  <a:pt x="1401" y="6688"/>
                </a:cubicBezTo>
                <a:lnTo>
                  <a:pt x="319" y="6433"/>
                </a:lnTo>
                <a:cubicBezTo>
                  <a:pt x="128" y="7197"/>
                  <a:pt x="0" y="7961"/>
                  <a:pt x="0" y="8789"/>
                </a:cubicBezTo>
                <a:lnTo>
                  <a:pt x="0" y="9299"/>
                </a:lnTo>
                <a:lnTo>
                  <a:pt x="1083" y="9235"/>
                </a:lnTo>
                <a:cubicBezTo>
                  <a:pt x="1147" y="10445"/>
                  <a:pt x="1465" y="11528"/>
                  <a:pt x="2038" y="12610"/>
                </a:cubicBezTo>
                <a:lnTo>
                  <a:pt x="1083" y="13120"/>
                </a:lnTo>
                <a:cubicBezTo>
                  <a:pt x="1592" y="14011"/>
                  <a:pt x="2229" y="14776"/>
                  <a:pt x="2930" y="15412"/>
                </a:cubicBezTo>
                <a:lnTo>
                  <a:pt x="3694" y="14648"/>
                </a:lnTo>
                <a:cubicBezTo>
                  <a:pt x="4586" y="15412"/>
                  <a:pt x="5605" y="15986"/>
                  <a:pt x="6751" y="16304"/>
                </a:cubicBezTo>
                <a:lnTo>
                  <a:pt x="6432" y="17387"/>
                </a:lnTo>
                <a:cubicBezTo>
                  <a:pt x="7197" y="17578"/>
                  <a:pt x="8025" y="17705"/>
                  <a:pt x="8852" y="17705"/>
                </a:cubicBezTo>
                <a:lnTo>
                  <a:pt x="9362" y="17705"/>
                </a:lnTo>
                <a:lnTo>
                  <a:pt x="9298" y="16622"/>
                </a:lnTo>
                <a:cubicBezTo>
                  <a:pt x="10508" y="16559"/>
                  <a:pt x="11591" y="16177"/>
                  <a:pt x="12673" y="15603"/>
                </a:cubicBezTo>
                <a:lnTo>
                  <a:pt x="13183" y="16622"/>
                </a:lnTo>
                <a:cubicBezTo>
                  <a:pt x="14075" y="16113"/>
                  <a:pt x="14839" y="15476"/>
                  <a:pt x="15476" y="14712"/>
                </a:cubicBezTo>
                <a:lnTo>
                  <a:pt x="14711" y="14011"/>
                </a:lnTo>
                <a:cubicBezTo>
                  <a:pt x="15476" y="13120"/>
                  <a:pt x="16049" y="12101"/>
                  <a:pt x="16367" y="10954"/>
                </a:cubicBezTo>
                <a:lnTo>
                  <a:pt x="17450" y="11273"/>
                </a:lnTo>
                <a:cubicBezTo>
                  <a:pt x="17641" y="10509"/>
                  <a:pt x="17768" y="9681"/>
                  <a:pt x="17768" y="8853"/>
                </a:cubicBezTo>
                <a:lnTo>
                  <a:pt x="17768" y="8343"/>
                </a:lnTo>
                <a:lnTo>
                  <a:pt x="16686" y="8407"/>
                </a:lnTo>
                <a:cubicBezTo>
                  <a:pt x="16622" y="7261"/>
                  <a:pt x="16240" y="6115"/>
                  <a:pt x="15667" y="5096"/>
                </a:cubicBezTo>
                <a:lnTo>
                  <a:pt x="16686" y="4522"/>
                </a:lnTo>
                <a:cubicBezTo>
                  <a:pt x="16176" y="3695"/>
                  <a:pt x="15539" y="2867"/>
                  <a:pt x="14775" y="2230"/>
                </a:cubicBezTo>
                <a:lnTo>
                  <a:pt x="14075" y="2994"/>
                </a:lnTo>
                <a:cubicBezTo>
                  <a:pt x="13183" y="2230"/>
                  <a:pt x="12164" y="1657"/>
                  <a:pt x="11018" y="1338"/>
                </a:cubicBezTo>
                <a:lnTo>
                  <a:pt x="11336" y="319"/>
                </a:lnTo>
                <a:cubicBezTo>
                  <a:pt x="10508" y="65"/>
                  <a:pt x="9680" y="1"/>
                  <a:pt x="885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141;p40">
            <a:extLst>
              <a:ext uri="{FF2B5EF4-FFF2-40B4-BE49-F238E27FC236}">
                <a16:creationId xmlns:a16="http://schemas.microsoft.com/office/drawing/2014/main" xmlns="" id="{B2053A83-FDDD-41FA-8D42-1F6D8D8A90BA}"/>
              </a:ext>
            </a:extLst>
          </p:cNvPr>
          <p:cNvSpPr/>
          <p:nvPr/>
        </p:nvSpPr>
        <p:spPr>
          <a:xfrm flipH="1">
            <a:off x="956223" y="368867"/>
            <a:ext cx="323901" cy="324136"/>
          </a:xfrm>
          <a:custGeom>
            <a:avLst/>
            <a:gdLst/>
            <a:ahLst/>
            <a:cxnLst/>
            <a:rect l="l" t="t" r="r" b="b"/>
            <a:pathLst>
              <a:path w="12547" h="12419" extrusionOk="0">
                <a:moveTo>
                  <a:pt x="6242" y="2484"/>
                </a:moveTo>
                <a:cubicBezTo>
                  <a:pt x="6624" y="2484"/>
                  <a:pt x="6942" y="2484"/>
                  <a:pt x="7260" y="2611"/>
                </a:cubicBezTo>
                <a:cubicBezTo>
                  <a:pt x="8916" y="3057"/>
                  <a:pt x="9999" y="4522"/>
                  <a:pt x="9999" y="6178"/>
                </a:cubicBezTo>
                <a:cubicBezTo>
                  <a:pt x="9999" y="6560"/>
                  <a:pt x="9935" y="6878"/>
                  <a:pt x="9872" y="7197"/>
                </a:cubicBezTo>
                <a:cubicBezTo>
                  <a:pt x="9426" y="8789"/>
                  <a:pt x="7961" y="9935"/>
                  <a:pt x="6305" y="9935"/>
                </a:cubicBezTo>
                <a:cubicBezTo>
                  <a:pt x="5923" y="9935"/>
                  <a:pt x="5605" y="9871"/>
                  <a:pt x="5286" y="9808"/>
                </a:cubicBezTo>
                <a:cubicBezTo>
                  <a:pt x="3630" y="9298"/>
                  <a:pt x="2548" y="7833"/>
                  <a:pt x="2548" y="6178"/>
                </a:cubicBezTo>
                <a:cubicBezTo>
                  <a:pt x="2548" y="5859"/>
                  <a:pt x="2612" y="5477"/>
                  <a:pt x="2675" y="5159"/>
                </a:cubicBezTo>
                <a:cubicBezTo>
                  <a:pt x="3121" y="3567"/>
                  <a:pt x="4586" y="2484"/>
                  <a:pt x="6242" y="2484"/>
                </a:cubicBezTo>
                <a:close/>
                <a:moveTo>
                  <a:pt x="6242" y="0"/>
                </a:moveTo>
                <a:cubicBezTo>
                  <a:pt x="5859" y="0"/>
                  <a:pt x="5477" y="0"/>
                  <a:pt x="5095" y="64"/>
                </a:cubicBezTo>
                <a:lnTo>
                  <a:pt x="5223" y="828"/>
                </a:lnTo>
                <a:cubicBezTo>
                  <a:pt x="4649" y="956"/>
                  <a:pt x="4140" y="1147"/>
                  <a:pt x="3630" y="1401"/>
                </a:cubicBezTo>
                <a:lnTo>
                  <a:pt x="3248" y="701"/>
                </a:lnTo>
                <a:cubicBezTo>
                  <a:pt x="2357" y="1147"/>
                  <a:pt x="1656" y="1847"/>
                  <a:pt x="1083" y="2675"/>
                </a:cubicBezTo>
                <a:lnTo>
                  <a:pt x="1720" y="3057"/>
                </a:lnTo>
                <a:cubicBezTo>
                  <a:pt x="1338" y="3567"/>
                  <a:pt x="1147" y="4076"/>
                  <a:pt x="956" y="4649"/>
                </a:cubicBezTo>
                <a:lnTo>
                  <a:pt x="255" y="4458"/>
                </a:lnTo>
                <a:lnTo>
                  <a:pt x="255" y="4522"/>
                </a:lnTo>
                <a:cubicBezTo>
                  <a:pt x="128" y="5095"/>
                  <a:pt x="1" y="5668"/>
                  <a:pt x="1" y="6241"/>
                </a:cubicBezTo>
                <a:cubicBezTo>
                  <a:pt x="1" y="6623"/>
                  <a:pt x="64" y="7006"/>
                  <a:pt x="128" y="7388"/>
                </a:cubicBezTo>
                <a:lnTo>
                  <a:pt x="828" y="7260"/>
                </a:lnTo>
                <a:cubicBezTo>
                  <a:pt x="956" y="7833"/>
                  <a:pt x="1147" y="8343"/>
                  <a:pt x="1465" y="8852"/>
                </a:cubicBezTo>
                <a:lnTo>
                  <a:pt x="765" y="9171"/>
                </a:lnTo>
                <a:cubicBezTo>
                  <a:pt x="1274" y="10062"/>
                  <a:pt x="1911" y="10827"/>
                  <a:pt x="2739" y="11336"/>
                </a:cubicBezTo>
                <a:lnTo>
                  <a:pt x="3185" y="10763"/>
                </a:lnTo>
                <a:cubicBezTo>
                  <a:pt x="3630" y="11081"/>
                  <a:pt x="4204" y="11336"/>
                  <a:pt x="4777" y="11463"/>
                </a:cubicBezTo>
                <a:lnTo>
                  <a:pt x="4522" y="12228"/>
                </a:lnTo>
                <a:lnTo>
                  <a:pt x="4586" y="12228"/>
                </a:lnTo>
                <a:cubicBezTo>
                  <a:pt x="5159" y="12355"/>
                  <a:pt x="5732" y="12419"/>
                  <a:pt x="6305" y="12419"/>
                </a:cubicBezTo>
                <a:cubicBezTo>
                  <a:pt x="6751" y="12419"/>
                  <a:pt x="7133" y="12419"/>
                  <a:pt x="7515" y="12291"/>
                </a:cubicBezTo>
                <a:lnTo>
                  <a:pt x="7388" y="11591"/>
                </a:lnTo>
                <a:cubicBezTo>
                  <a:pt x="7961" y="11463"/>
                  <a:pt x="8470" y="11272"/>
                  <a:pt x="8980" y="11018"/>
                </a:cubicBezTo>
                <a:lnTo>
                  <a:pt x="9362" y="11654"/>
                </a:lnTo>
                <a:cubicBezTo>
                  <a:pt x="10190" y="11145"/>
                  <a:pt x="10954" y="10508"/>
                  <a:pt x="11464" y="9680"/>
                </a:cubicBezTo>
                <a:lnTo>
                  <a:pt x="10890" y="9234"/>
                </a:lnTo>
                <a:cubicBezTo>
                  <a:pt x="11209" y="8789"/>
                  <a:pt x="11464" y="8216"/>
                  <a:pt x="11591" y="7642"/>
                </a:cubicBezTo>
                <a:lnTo>
                  <a:pt x="12292" y="7897"/>
                </a:lnTo>
                <a:cubicBezTo>
                  <a:pt x="12483" y="7388"/>
                  <a:pt x="12546" y="6751"/>
                  <a:pt x="12546" y="6178"/>
                </a:cubicBezTo>
                <a:cubicBezTo>
                  <a:pt x="12546" y="5796"/>
                  <a:pt x="12483" y="5413"/>
                  <a:pt x="12419" y="5031"/>
                </a:cubicBezTo>
                <a:lnTo>
                  <a:pt x="11718" y="5159"/>
                </a:lnTo>
                <a:cubicBezTo>
                  <a:pt x="11591" y="4586"/>
                  <a:pt x="11400" y="4076"/>
                  <a:pt x="11082" y="3567"/>
                </a:cubicBezTo>
                <a:lnTo>
                  <a:pt x="11782" y="3185"/>
                </a:lnTo>
                <a:cubicBezTo>
                  <a:pt x="11273" y="2357"/>
                  <a:pt x="10572" y="1592"/>
                  <a:pt x="9808" y="1019"/>
                </a:cubicBezTo>
                <a:lnTo>
                  <a:pt x="9362" y="1656"/>
                </a:lnTo>
                <a:cubicBezTo>
                  <a:pt x="8853" y="1338"/>
                  <a:pt x="8343" y="1083"/>
                  <a:pt x="7770" y="956"/>
                </a:cubicBezTo>
                <a:lnTo>
                  <a:pt x="7961" y="191"/>
                </a:lnTo>
                <a:cubicBezTo>
                  <a:pt x="7452" y="64"/>
                  <a:pt x="6878" y="0"/>
                  <a:pt x="624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170;p40">
            <a:extLst>
              <a:ext uri="{FF2B5EF4-FFF2-40B4-BE49-F238E27FC236}">
                <a16:creationId xmlns:a16="http://schemas.microsoft.com/office/drawing/2014/main" xmlns="" id="{50598662-54F0-49E1-BD77-A028423DDFB7}"/>
              </a:ext>
            </a:extLst>
          </p:cNvPr>
          <p:cNvSpPr/>
          <p:nvPr/>
        </p:nvSpPr>
        <p:spPr>
          <a:xfrm flipH="1">
            <a:off x="158617" y="1019090"/>
            <a:ext cx="251567" cy="217596"/>
          </a:xfrm>
          <a:custGeom>
            <a:avLst/>
            <a:gdLst/>
            <a:ahLst/>
            <a:cxnLst/>
            <a:rect l="l" t="t" r="r" b="b"/>
            <a:pathLst>
              <a:path w="9745" h="8337" extrusionOk="0">
                <a:moveTo>
                  <a:pt x="5559" y="1576"/>
                </a:moveTo>
                <a:cubicBezTo>
                  <a:pt x="6878" y="1576"/>
                  <a:pt x="8152" y="2615"/>
                  <a:pt x="8152" y="4204"/>
                </a:cubicBezTo>
                <a:cubicBezTo>
                  <a:pt x="8152" y="5605"/>
                  <a:pt x="7006" y="6751"/>
                  <a:pt x="5541" y="6751"/>
                </a:cubicBezTo>
                <a:cubicBezTo>
                  <a:pt x="3248" y="6751"/>
                  <a:pt x="2102" y="3949"/>
                  <a:pt x="3758" y="2357"/>
                </a:cubicBezTo>
                <a:cubicBezTo>
                  <a:pt x="4276" y="1818"/>
                  <a:pt x="4923" y="1576"/>
                  <a:pt x="5559" y="1576"/>
                </a:cubicBezTo>
                <a:close/>
                <a:moveTo>
                  <a:pt x="5541" y="1"/>
                </a:moveTo>
                <a:cubicBezTo>
                  <a:pt x="1847" y="1"/>
                  <a:pt x="1" y="4458"/>
                  <a:pt x="2612" y="7070"/>
                </a:cubicBezTo>
                <a:cubicBezTo>
                  <a:pt x="3467" y="7945"/>
                  <a:pt x="4527" y="8336"/>
                  <a:pt x="5566" y="8336"/>
                </a:cubicBezTo>
                <a:cubicBezTo>
                  <a:pt x="7699" y="8336"/>
                  <a:pt x="9744" y="6688"/>
                  <a:pt x="9744" y="4204"/>
                </a:cubicBezTo>
                <a:cubicBezTo>
                  <a:pt x="9744" y="1847"/>
                  <a:pt x="7897" y="1"/>
                  <a:pt x="5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244;p40">
            <a:extLst>
              <a:ext uri="{FF2B5EF4-FFF2-40B4-BE49-F238E27FC236}">
                <a16:creationId xmlns:a16="http://schemas.microsoft.com/office/drawing/2014/main" xmlns="" id="{6D2CEA6D-638A-485A-B141-727529F5AE47}"/>
              </a:ext>
            </a:extLst>
          </p:cNvPr>
          <p:cNvSpPr/>
          <p:nvPr/>
        </p:nvSpPr>
        <p:spPr>
          <a:xfrm flipH="1">
            <a:off x="633236" y="812129"/>
            <a:ext cx="203887" cy="175418"/>
          </a:xfrm>
          <a:custGeom>
            <a:avLst/>
            <a:gdLst/>
            <a:ahLst/>
            <a:cxnLst/>
            <a:rect l="l" t="t" r="r" b="b"/>
            <a:pathLst>
              <a:path w="7898" h="6721" extrusionOk="0">
                <a:moveTo>
                  <a:pt x="4522" y="0"/>
                </a:moveTo>
                <a:cubicBezTo>
                  <a:pt x="1465" y="0"/>
                  <a:pt x="1" y="3630"/>
                  <a:pt x="2102" y="5732"/>
                </a:cubicBezTo>
                <a:cubicBezTo>
                  <a:pt x="2805" y="6414"/>
                  <a:pt x="3663" y="6721"/>
                  <a:pt x="4501" y="6721"/>
                </a:cubicBezTo>
                <a:cubicBezTo>
                  <a:pt x="6242" y="6721"/>
                  <a:pt x="7897" y="5396"/>
                  <a:pt x="7897" y="3375"/>
                </a:cubicBezTo>
                <a:cubicBezTo>
                  <a:pt x="7897" y="1465"/>
                  <a:pt x="6369" y="0"/>
                  <a:pt x="45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52643"/>
            </a:gs>
            <a:gs pos="100000">
              <a:srgbClr val="04152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28"/>
          <p:cNvSpPr txBox="1">
            <a:spLocks noGrp="1"/>
          </p:cNvSpPr>
          <p:nvPr>
            <p:ph type="ctrTitle" idx="4"/>
          </p:nvPr>
        </p:nvSpPr>
        <p:spPr>
          <a:xfrm>
            <a:off x="998325" y="644550"/>
            <a:ext cx="78339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Business</a:t>
            </a:r>
            <a:endParaRPr dirty="0">
              <a:solidFill>
                <a:srgbClr val="FFFFFF"/>
              </a:solidFill>
            </a:endParaRPr>
          </a:p>
        </p:txBody>
      </p:sp>
      <p:cxnSp>
        <p:nvCxnSpPr>
          <p:cNvPr id="407" name="Google Shape;407;p28"/>
          <p:cNvCxnSpPr/>
          <p:nvPr/>
        </p:nvCxnSpPr>
        <p:spPr>
          <a:xfrm>
            <a:off x="0" y="1197575"/>
            <a:ext cx="33405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9" name="Google Shape;419;p28"/>
          <p:cNvSpPr/>
          <p:nvPr/>
        </p:nvSpPr>
        <p:spPr>
          <a:xfrm>
            <a:off x="4876837" y="2409598"/>
            <a:ext cx="2681532" cy="1732190"/>
          </a:xfrm>
          <a:custGeom>
            <a:avLst/>
            <a:gdLst/>
            <a:ahLst/>
            <a:cxnLst/>
            <a:rect l="l" t="t" r="r" b="b"/>
            <a:pathLst>
              <a:path w="176649" h="114110" extrusionOk="0">
                <a:moveTo>
                  <a:pt x="5275" y="0"/>
                </a:moveTo>
                <a:cubicBezTo>
                  <a:pt x="2345" y="0"/>
                  <a:pt x="1" y="2344"/>
                  <a:pt x="1" y="5274"/>
                </a:cubicBezTo>
                <a:lnTo>
                  <a:pt x="1" y="108835"/>
                </a:lnTo>
                <a:cubicBezTo>
                  <a:pt x="1" y="111766"/>
                  <a:pt x="2345" y="114110"/>
                  <a:pt x="5275" y="114110"/>
                </a:cubicBezTo>
                <a:lnTo>
                  <a:pt x="171374" y="114110"/>
                </a:lnTo>
                <a:cubicBezTo>
                  <a:pt x="174304" y="114110"/>
                  <a:pt x="176648" y="111766"/>
                  <a:pt x="176648" y="108835"/>
                </a:cubicBezTo>
                <a:lnTo>
                  <a:pt x="176648" y="5274"/>
                </a:lnTo>
                <a:cubicBezTo>
                  <a:pt x="176648" y="2344"/>
                  <a:pt x="174304" y="0"/>
                  <a:pt x="1713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28"/>
          <p:cNvSpPr/>
          <p:nvPr/>
        </p:nvSpPr>
        <p:spPr>
          <a:xfrm>
            <a:off x="5005199" y="2541755"/>
            <a:ext cx="2424808" cy="1467860"/>
          </a:xfrm>
          <a:custGeom>
            <a:avLst/>
            <a:gdLst/>
            <a:ahLst/>
            <a:cxnLst/>
            <a:rect l="l" t="t" r="r" b="b"/>
            <a:pathLst>
              <a:path w="159737" h="96697" extrusionOk="0">
                <a:moveTo>
                  <a:pt x="0" y="1"/>
                </a:moveTo>
                <a:lnTo>
                  <a:pt x="0" y="96697"/>
                </a:lnTo>
                <a:lnTo>
                  <a:pt x="159737" y="96697"/>
                </a:lnTo>
                <a:lnTo>
                  <a:pt x="159737" y="1"/>
                </a:ln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91A51"/>
              </a:solidFill>
            </a:endParaRPr>
          </a:p>
        </p:txBody>
      </p:sp>
      <p:sp>
        <p:nvSpPr>
          <p:cNvPr id="421" name="Google Shape;421;p28"/>
          <p:cNvSpPr/>
          <p:nvPr/>
        </p:nvSpPr>
        <p:spPr>
          <a:xfrm>
            <a:off x="4636011" y="4136703"/>
            <a:ext cx="3163178" cy="83900"/>
          </a:xfrm>
          <a:custGeom>
            <a:avLst/>
            <a:gdLst/>
            <a:ahLst/>
            <a:cxnLst/>
            <a:rect l="l" t="t" r="r" b="b"/>
            <a:pathLst>
              <a:path w="208378" h="5527" extrusionOk="0">
                <a:moveTo>
                  <a:pt x="0" y="1"/>
                </a:moveTo>
                <a:lnTo>
                  <a:pt x="0" y="5526"/>
                </a:lnTo>
                <a:lnTo>
                  <a:pt x="208377" y="5526"/>
                </a:lnTo>
                <a:lnTo>
                  <a:pt x="2083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422" name="Google Shape;422;p28"/>
          <p:cNvSpPr/>
          <p:nvPr/>
        </p:nvSpPr>
        <p:spPr>
          <a:xfrm>
            <a:off x="5005199" y="2541755"/>
            <a:ext cx="2424808" cy="141083"/>
          </a:xfrm>
          <a:custGeom>
            <a:avLst/>
            <a:gdLst/>
            <a:ahLst/>
            <a:cxnLst/>
            <a:rect l="l" t="t" r="r" b="b"/>
            <a:pathLst>
              <a:path w="159737" h="9294" extrusionOk="0">
                <a:moveTo>
                  <a:pt x="0" y="1"/>
                </a:moveTo>
                <a:lnTo>
                  <a:pt x="0" y="9294"/>
                </a:lnTo>
                <a:lnTo>
                  <a:pt x="159737" y="9294"/>
                </a:lnTo>
                <a:lnTo>
                  <a:pt x="159737" y="1"/>
                </a:ln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8"/>
          <p:cNvSpPr/>
          <p:nvPr/>
        </p:nvSpPr>
        <p:spPr>
          <a:xfrm>
            <a:off x="5143716" y="2742556"/>
            <a:ext cx="1029417" cy="521069"/>
          </a:xfrm>
          <a:custGeom>
            <a:avLst/>
            <a:gdLst/>
            <a:ahLst/>
            <a:cxnLst/>
            <a:rect l="l" t="t" r="r" b="b"/>
            <a:pathLst>
              <a:path w="67814" h="34326" extrusionOk="0">
                <a:moveTo>
                  <a:pt x="1" y="1"/>
                </a:moveTo>
                <a:lnTo>
                  <a:pt x="1" y="34326"/>
                </a:lnTo>
                <a:lnTo>
                  <a:pt x="67813" y="34326"/>
                </a:lnTo>
                <a:lnTo>
                  <a:pt x="6781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28"/>
          <p:cNvSpPr/>
          <p:nvPr/>
        </p:nvSpPr>
        <p:spPr>
          <a:xfrm>
            <a:off x="5221240" y="2834061"/>
            <a:ext cx="297407" cy="297391"/>
          </a:xfrm>
          <a:custGeom>
            <a:avLst/>
            <a:gdLst/>
            <a:ahLst/>
            <a:cxnLst/>
            <a:rect l="l" t="t" r="r" b="b"/>
            <a:pathLst>
              <a:path w="19592" h="19591" extrusionOk="0">
                <a:moveTo>
                  <a:pt x="1" y="0"/>
                </a:moveTo>
                <a:lnTo>
                  <a:pt x="1" y="19591"/>
                </a:lnTo>
                <a:lnTo>
                  <a:pt x="19591" y="19591"/>
                </a:lnTo>
                <a:lnTo>
                  <a:pt x="1959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28"/>
          <p:cNvSpPr/>
          <p:nvPr/>
        </p:nvSpPr>
        <p:spPr>
          <a:xfrm>
            <a:off x="5542738" y="3527468"/>
            <a:ext cx="908690" cy="329163"/>
          </a:xfrm>
          <a:custGeom>
            <a:avLst/>
            <a:gdLst/>
            <a:ahLst/>
            <a:cxnLst/>
            <a:rect l="l" t="t" r="r" b="b"/>
            <a:pathLst>
              <a:path w="59861" h="21684" extrusionOk="0">
                <a:moveTo>
                  <a:pt x="1" y="1"/>
                </a:moveTo>
                <a:lnTo>
                  <a:pt x="1" y="21684"/>
                </a:lnTo>
                <a:lnTo>
                  <a:pt x="59860" y="21684"/>
                </a:lnTo>
                <a:lnTo>
                  <a:pt x="5986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28"/>
          <p:cNvSpPr/>
          <p:nvPr/>
        </p:nvSpPr>
        <p:spPr>
          <a:xfrm>
            <a:off x="5560559" y="3610549"/>
            <a:ext cx="679927" cy="53403"/>
          </a:xfrm>
          <a:custGeom>
            <a:avLst/>
            <a:gdLst/>
            <a:ahLst/>
            <a:cxnLst/>
            <a:rect l="l" t="t" r="r" b="b"/>
            <a:pathLst>
              <a:path w="44791" h="3518" extrusionOk="0">
                <a:moveTo>
                  <a:pt x="1" y="1"/>
                </a:moveTo>
                <a:lnTo>
                  <a:pt x="1" y="3517"/>
                </a:lnTo>
                <a:lnTo>
                  <a:pt x="44791" y="3517"/>
                </a:lnTo>
                <a:lnTo>
                  <a:pt x="44791" y="1"/>
                </a:ln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E2A47"/>
              </a:solidFill>
            </a:endParaRPr>
          </a:p>
        </p:txBody>
      </p:sp>
      <p:sp>
        <p:nvSpPr>
          <p:cNvPr id="427" name="Google Shape;427;p28"/>
          <p:cNvSpPr/>
          <p:nvPr/>
        </p:nvSpPr>
        <p:spPr>
          <a:xfrm>
            <a:off x="5560559" y="3710949"/>
            <a:ext cx="526154" cy="52128"/>
          </a:xfrm>
          <a:custGeom>
            <a:avLst/>
            <a:gdLst/>
            <a:ahLst/>
            <a:cxnLst/>
            <a:rect l="l" t="t" r="r" b="b"/>
            <a:pathLst>
              <a:path w="34661" h="3434" extrusionOk="0">
                <a:moveTo>
                  <a:pt x="1" y="1"/>
                </a:moveTo>
                <a:lnTo>
                  <a:pt x="1" y="3433"/>
                </a:lnTo>
                <a:lnTo>
                  <a:pt x="34661" y="3433"/>
                </a:lnTo>
                <a:lnTo>
                  <a:pt x="34661" y="1"/>
                </a:ln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E2A47"/>
              </a:solidFill>
            </a:endParaRPr>
          </a:p>
        </p:txBody>
      </p:sp>
      <p:sp>
        <p:nvSpPr>
          <p:cNvPr id="428" name="Google Shape;428;p28"/>
          <p:cNvSpPr/>
          <p:nvPr/>
        </p:nvSpPr>
        <p:spPr>
          <a:xfrm>
            <a:off x="5180573" y="3535575"/>
            <a:ext cx="322818" cy="329163"/>
          </a:xfrm>
          <a:custGeom>
            <a:avLst/>
            <a:gdLst/>
            <a:ahLst/>
            <a:cxnLst/>
            <a:rect l="l" t="t" r="r" b="b"/>
            <a:pathLst>
              <a:path w="21266" h="21684" extrusionOk="0">
                <a:moveTo>
                  <a:pt x="1" y="1"/>
                </a:moveTo>
                <a:lnTo>
                  <a:pt x="1" y="21684"/>
                </a:lnTo>
                <a:lnTo>
                  <a:pt x="21265" y="21684"/>
                </a:lnTo>
                <a:lnTo>
                  <a:pt x="2126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8"/>
          <p:cNvSpPr/>
          <p:nvPr/>
        </p:nvSpPr>
        <p:spPr>
          <a:xfrm>
            <a:off x="5242842" y="3644719"/>
            <a:ext cx="218729" cy="109463"/>
          </a:xfrm>
          <a:custGeom>
            <a:avLst/>
            <a:gdLst/>
            <a:ahLst/>
            <a:cxnLst/>
            <a:rect l="l" t="t" r="r" b="b"/>
            <a:pathLst>
              <a:path w="14409" h="7211" extrusionOk="0">
                <a:moveTo>
                  <a:pt x="13060" y="1"/>
                </a:moveTo>
                <a:cubicBezTo>
                  <a:pt x="12832" y="1"/>
                  <a:pt x="12594" y="102"/>
                  <a:pt x="12391" y="345"/>
                </a:cubicBezTo>
                <a:lnTo>
                  <a:pt x="6950" y="5117"/>
                </a:lnTo>
                <a:lnTo>
                  <a:pt x="1592" y="345"/>
                </a:lnTo>
                <a:cubicBezTo>
                  <a:pt x="1424" y="178"/>
                  <a:pt x="1194" y="94"/>
                  <a:pt x="964" y="94"/>
                </a:cubicBezTo>
                <a:cubicBezTo>
                  <a:pt x="734" y="94"/>
                  <a:pt x="503" y="178"/>
                  <a:pt x="336" y="345"/>
                </a:cubicBezTo>
                <a:cubicBezTo>
                  <a:pt x="1" y="764"/>
                  <a:pt x="1" y="1266"/>
                  <a:pt x="336" y="1601"/>
                </a:cubicBezTo>
                <a:lnTo>
                  <a:pt x="6364" y="6959"/>
                </a:lnTo>
                <a:cubicBezTo>
                  <a:pt x="6531" y="7127"/>
                  <a:pt x="6761" y="7210"/>
                  <a:pt x="6992" y="7210"/>
                </a:cubicBezTo>
                <a:cubicBezTo>
                  <a:pt x="7222" y="7210"/>
                  <a:pt x="7452" y="7127"/>
                  <a:pt x="7619" y="6959"/>
                </a:cubicBezTo>
                <a:lnTo>
                  <a:pt x="13647" y="1685"/>
                </a:lnTo>
                <a:cubicBezTo>
                  <a:pt x="14408" y="987"/>
                  <a:pt x="13776" y="1"/>
                  <a:pt x="1306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8"/>
          <p:cNvSpPr/>
          <p:nvPr/>
        </p:nvSpPr>
        <p:spPr>
          <a:xfrm>
            <a:off x="5683836" y="3292847"/>
            <a:ext cx="704079" cy="155049"/>
          </a:xfrm>
          <a:custGeom>
            <a:avLst/>
            <a:gdLst/>
            <a:ahLst/>
            <a:cxnLst/>
            <a:rect l="l" t="t" r="r" b="b"/>
            <a:pathLst>
              <a:path w="46382" h="10214" extrusionOk="0">
                <a:moveTo>
                  <a:pt x="1" y="0"/>
                </a:moveTo>
                <a:lnTo>
                  <a:pt x="1" y="10214"/>
                </a:lnTo>
                <a:lnTo>
                  <a:pt x="46381" y="10214"/>
                </a:lnTo>
                <a:lnTo>
                  <a:pt x="4638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8"/>
          <p:cNvSpPr/>
          <p:nvPr/>
        </p:nvSpPr>
        <p:spPr>
          <a:xfrm>
            <a:off x="5683836" y="3100941"/>
            <a:ext cx="704079" cy="155064"/>
          </a:xfrm>
          <a:custGeom>
            <a:avLst/>
            <a:gdLst/>
            <a:ahLst/>
            <a:cxnLst/>
            <a:rect l="l" t="t" r="r" b="b"/>
            <a:pathLst>
              <a:path w="46382" h="10215" extrusionOk="0">
                <a:moveTo>
                  <a:pt x="1" y="0"/>
                </a:moveTo>
                <a:lnTo>
                  <a:pt x="1" y="10214"/>
                </a:lnTo>
                <a:lnTo>
                  <a:pt x="46381" y="10214"/>
                </a:lnTo>
                <a:lnTo>
                  <a:pt x="4638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8"/>
          <p:cNvSpPr/>
          <p:nvPr/>
        </p:nvSpPr>
        <p:spPr>
          <a:xfrm>
            <a:off x="6387899" y="3102216"/>
            <a:ext cx="155049" cy="155049"/>
          </a:xfrm>
          <a:custGeom>
            <a:avLst/>
            <a:gdLst/>
            <a:ahLst/>
            <a:cxnLst/>
            <a:rect l="l" t="t" r="r" b="b"/>
            <a:pathLst>
              <a:path w="10214" h="10214" extrusionOk="0">
                <a:moveTo>
                  <a:pt x="0" y="0"/>
                </a:moveTo>
                <a:lnTo>
                  <a:pt x="0" y="10214"/>
                </a:lnTo>
                <a:lnTo>
                  <a:pt x="10214" y="10214"/>
                </a:lnTo>
                <a:lnTo>
                  <a:pt x="10214" y="0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rgbClr val="48FF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8"/>
          <p:cNvSpPr/>
          <p:nvPr/>
        </p:nvSpPr>
        <p:spPr>
          <a:xfrm>
            <a:off x="6579790" y="3182275"/>
            <a:ext cx="744746" cy="714234"/>
          </a:xfrm>
          <a:custGeom>
            <a:avLst/>
            <a:gdLst/>
            <a:ahLst/>
            <a:cxnLst/>
            <a:rect l="l" t="t" r="r" b="b"/>
            <a:pathLst>
              <a:path w="49061" h="47051" extrusionOk="0">
                <a:moveTo>
                  <a:pt x="1" y="1"/>
                </a:moveTo>
                <a:lnTo>
                  <a:pt x="1" y="47051"/>
                </a:lnTo>
                <a:lnTo>
                  <a:pt x="49060" y="47051"/>
                </a:lnTo>
                <a:lnTo>
                  <a:pt x="4906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8"/>
          <p:cNvSpPr/>
          <p:nvPr/>
        </p:nvSpPr>
        <p:spPr>
          <a:xfrm>
            <a:off x="6668745" y="3215322"/>
            <a:ext cx="728230" cy="623427"/>
          </a:xfrm>
          <a:custGeom>
            <a:avLst/>
            <a:gdLst/>
            <a:ahLst/>
            <a:cxnLst/>
            <a:rect l="l" t="t" r="r" b="b"/>
            <a:pathLst>
              <a:path w="47973" h="41069" extrusionOk="0">
                <a:moveTo>
                  <a:pt x="20698" y="2821"/>
                </a:moveTo>
                <a:cubicBezTo>
                  <a:pt x="25039" y="2821"/>
                  <a:pt x="29467" y="4434"/>
                  <a:pt x="33070" y="8037"/>
                </a:cubicBezTo>
                <a:cubicBezTo>
                  <a:pt x="44121" y="19172"/>
                  <a:pt x="36251" y="38176"/>
                  <a:pt x="20512" y="38176"/>
                </a:cubicBezTo>
                <a:cubicBezTo>
                  <a:pt x="10801" y="38176"/>
                  <a:pt x="2931" y="30223"/>
                  <a:pt x="2931" y="20512"/>
                </a:cubicBezTo>
                <a:cubicBezTo>
                  <a:pt x="2931" y="9866"/>
                  <a:pt x="11625" y="2821"/>
                  <a:pt x="20698" y="2821"/>
                </a:cubicBezTo>
                <a:close/>
                <a:moveTo>
                  <a:pt x="20512" y="0"/>
                </a:moveTo>
                <a:cubicBezTo>
                  <a:pt x="9210" y="0"/>
                  <a:pt x="1" y="9126"/>
                  <a:pt x="1" y="20512"/>
                </a:cubicBezTo>
                <a:cubicBezTo>
                  <a:pt x="1" y="32859"/>
                  <a:pt x="10118" y="41068"/>
                  <a:pt x="20681" y="41068"/>
                </a:cubicBezTo>
                <a:cubicBezTo>
                  <a:pt x="25730" y="41068"/>
                  <a:pt x="30882" y="39192"/>
                  <a:pt x="35079" y="34995"/>
                </a:cubicBezTo>
                <a:cubicBezTo>
                  <a:pt x="47972" y="22102"/>
                  <a:pt x="38847" y="0"/>
                  <a:pt x="20512" y="0"/>
                </a:cubicBez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E2A47"/>
              </a:solidFill>
            </a:endParaRPr>
          </a:p>
        </p:txBody>
      </p:sp>
      <p:sp>
        <p:nvSpPr>
          <p:cNvPr id="435" name="Google Shape;435;p28"/>
          <p:cNvSpPr/>
          <p:nvPr/>
        </p:nvSpPr>
        <p:spPr>
          <a:xfrm>
            <a:off x="6905128" y="3364010"/>
            <a:ext cx="186835" cy="328040"/>
          </a:xfrm>
          <a:custGeom>
            <a:avLst/>
            <a:gdLst/>
            <a:ahLst/>
            <a:cxnLst/>
            <a:rect l="l" t="t" r="r" b="b"/>
            <a:pathLst>
              <a:path w="12308" h="21610" extrusionOk="0">
                <a:moveTo>
                  <a:pt x="1508" y="0"/>
                </a:moveTo>
                <a:cubicBezTo>
                  <a:pt x="671" y="0"/>
                  <a:pt x="1" y="670"/>
                  <a:pt x="1" y="1507"/>
                </a:cubicBezTo>
                <a:lnTo>
                  <a:pt x="84" y="1507"/>
                </a:lnTo>
                <a:lnTo>
                  <a:pt x="84" y="20177"/>
                </a:lnTo>
                <a:cubicBezTo>
                  <a:pt x="28" y="21028"/>
                  <a:pt x="740" y="21610"/>
                  <a:pt x="1492" y="21610"/>
                </a:cubicBezTo>
                <a:cubicBezTo>
                  <a:pt x="1849" y="21610"/>
                  <a:pt x="2216" y="21478"/>
                  <a:pt x="2512" y="21181"/>
                </a:cubicBezTo>
                <a:lnTo>
                  <a:pt x="11889" y="11889"/>
                </a:lnTo>
                <a:cubicBezTo>
                  <a:pt x="12140" y="11554"/>
                  <a:pt x="12307" y="11219"/>
                  <a:pt x="12307" y="10800"/>
                </a:cubicBezTo>
                <a:cubicBezTo>
                  <a:pt x="12307" y="10465"/>
                  <a:pt x="12140" y="10047"/>
                  <a:pt x="11889" y="9796"/>
                </a:cubicBezTo>
                <a:lnTo>
                  <a:pt x="2512" y="419"/>
                </a:lnTo>
                <a:cubicBezTo>
                  <a:pt x="2261" y="168"/>
                  <a:pt x="1843" y="0"/>
                  <a:pt x="1508" y="0"/>
                </a:cubicBez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E2A47"/>
              </a:solidFill>
            </a:endParaRPr>
          </a:p>
        </p:txBody>
      </p:sp>
      <p:sp>
        <p:nvSpPr>
          <p:cNvPr id="436" name="Google Shape;436;p28"/>
          <p:cNvSpPr/>
          <p:nvPr/>
        </p:nvSpPr>
        <p:spPr>
          <a:xfrm>
            <a:off x="6858115" y="1367491"/>
            <a:ext cx="1476741" cy="1959677"/>
          </a:xfrm>
          <a:custGeom>
            <a:avLst/>
            <a:gdLst/>
            <a:ahLst/>
            <a:cxnLst/>
            <a:rect l="l" t="t" r="r" b="b"/>
            <a:pathLst>
              <a:path w="97282" h="129096" extrusionOk="0">
                <a:moveTo>
                  <a:pt x="7702" y="0"/>
                </a:moveTo>
                <a:cubicBezTo>
                  <a:pt x="3433" y="84"/>
                  <a:pt x="0" y="3684"/>
                  <a:pt x="84" y="7953"/>
                </a:cubicBezTo>
                <a:lnTo>
                  <a:pt x="84" y="120807"/>
                </a:lnTo>
                <a:cubicBezTo>
                  <a:pt x="84" y="125161"/>
                  <a:pt x="3349" y="129096"/>
                  <a:pt x="7702" y="129096"/>
                </a:cubicBezTo>
                <a:lnTo>
                  <a:pt x="89161" y="129096"/>
                </a:lnTo>
                <a:cubicBezTo>
                  <a:pt x="93682" y="128928"/>
                  <a:pt x="97198" y="125244"/>
                  <a:pt x="97282" y="120807"/>
                </a:cubicBezTo>
                <a:lnTo>
                  <a:pt x="97282" y="7953"/>
                </a:lnTo>
                <a:cubicBezTo>
                  <a:pt x="97198" y="3600"/>
                  <a:pt x="93598" y="0"/>
                  <a:pt x="8916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8"/>
          <p:cNvSpPr/>
          <p:nvPr/>
        </p:nvSpPr>
        <p:spPr>
          <a:xfrm>
            <a:off x="6976307" y="1511094"/>
            <a:ext cx="1241633" cy="1500907"/>
          </a:xfrm>
          <a:custGeom>
            <a:avLst/>
            <a:gdLst/>
            <a:ahLst/>
            <a:cxnLst/>
            <a:rect l="l" t="t" r="r" b="b"/>
            <a:pathLst>
              <a:path w="81794" h="98874" extrusionOk="0">
                <a:moveTo>
                  <a:pt x="0" y="0"/>
                </a:moveTo>
                <a:lnTo>
                  <a:pt x="0" y="98873"/>
                </a:lnTo>
                <a:lnTo>
                  <a:pt x="81794" y="98873"/>
                </a:lnTo>
                <a:lnTo>
                  <a:pt x="81794" y="0"/>
                </a:ln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8"/>
          <p:cNvSpPr/>
          <p:nvPr/>
        </p:nvSpPr>
        <p:spPr>
          <a:xfrm>
            <a:off x="7513876" y="3086960"/>
            <a:ext cx="185560" cy="159086"/>
          </a:xfrm>
          <a:custGeom>
            <a:avLst/>
            <a:gdLst/>
            <a:ahLst/>
            <a:cxnLst/>
            <a:rect l="l" t="t" r="r" b="b"/>
            <a:pathLst>
              <a:path w="12224" h="10480" extrusionOk="0">
                <a:moveTo>
                  <a:pt x="5275" y="1"/>
                </a:moveTo>
                <a:cubicBezTo>
                  <a:pt x="2344" y="1"/>
                  <a:pt x="0" y="2345"/>
                  <a:pt x="0" y="5275"/>
                </a:cubicBezTo>
                <a:cubicBezTo>
                  <a:pt x="0" y="8397"/>
                  <a:pt x="2579" y="10480"/>
                  <a:pt x="5283" y="10480"/>
                </a:cubicBezTo>
                <a:cubicBezTo>
                  <a:pt x="6567" y="10480"/>
                  <a:pt x="7880" y="10010"/>
                  <a:pt x="8958" y="8959"/>
                </a:cubicBezTo>
                <a:cubicBezTo>
                  <a:pt x="12223" y="5693"/>
                  <a:pt x="9879" y="1"/>
                  <a:pt x="5275" y="1"/>
                </a:cubicBez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8"/>
          <p:cNvSpPr/>
          <p:nvPr/>
        </p:nvSpPr>
        <p:spPr>
          <a:xfrm>
            <a:off x="7577419" y="1730946"/>
            <a:ext cx="584612" cy="583352"/>
          </a:xfrm>
          <a:custGeom>
            <a:avLst/>
            <a:gdLst/>
            <a:ahLst/>
            <a:cxnLst/>
            <a:rect l="l" t="t" r="r" b="b"/>
            <a:pathLst>
              <a:path w="38512" h="38429" extrusionOk="0">
                <a:moveTo>
                  <a:pt x="19339" y="14484"/>
                </a:moveTo>
                <a:cubicBezTo>
                  <a:pt x="16577" y="14484"/>
                  <a:pt x="14316" y="16745"/>
                  <a:pt x="14316" y="19507"/>
                </a:cubicBezTo>
                <a:cubicBezTo>
                  <a:pt x="14316" y="22569"/>
                  <a:pt x="16812" y="24594"/>
                  <a:pt x="19411" y="24594"/>
                </a:cubicBezTo>
                <a:cubicBezTo>
                  <a:pt x="20650" y="24594"/>
                  <a:pt x="21913" y="24134"/>
                  <a:pt x="22939" y="23107"/>
                </a:cubicBezTo>
                <a:cubicBezTo>
                  <a:pt x="26037" y="19926"/>
                  <a:pt x="23860" y="14484"/>
                  <a:pt x="19339" y="14484"/>
                </a:cubicBezTo>
                <a:close/>
                <a:moveTo>
                  <a:pt x="19256" y="9629"/>
                </a:moveTo>
                <a:cubicBezTo>
                  <a:pt x="25786" y="9629"/>
                  <a:pt x="30390" y="16075"/>
                  <a:pt x="28381" y="22354"/>
                </a:cubicBezTo>
                <a:cubicBezTo>
                  <a:pt x="27062" y="26229"/>
                  <a:pt x="23469" y="28886"/>
                  <a:pt x="19363" y="28886"/>
                </a:cubicBezTo>
                <a:cubicBezTo>
                  <a:pt x="19299" y="28886"/>
                  <a:pt x="19236" y="28885"/>
                  <a:pt x="19172" y="28884"/>
                </a:cubicBezTo>
                <a:cubicBezTo>
                  <a:pt x="12558" y="28884"/>
                  <a:pt x="7954" y="22438"/>
                  <a:pt x="10047" y="16159"/>
                </a:cubicBezTo>
                <a:cubicBezTo>
                  <a:pt x="11386" y="12224"/>
                  <a:pt x="15070" y="9629"/>
                  <a:pt x="19256" y="9629"/>
                </a:cubicBezTo>
                <a:close/>
                <a:moveTo>
                  <a:pt x="16242" y="1"/>
                </a:moveTo>
                <a:lnTo>
                  <a:pt x="16242" y="2847"/>
                </a:lnTo>
                <a:cubicBezTo>
                  <a:pt x="13898" y="3266"/>
                  <a:pt x="11721" y="4187"/>
                  <a:pt x="9879" y="5526"/>
                </a:cubicBezTo>
                <a:lnTo>
                  <a:pt x="7786" y="3517"/>
                </a:lnTo>
                <a:lnTo>
                  <a:pt x="3433" y="7787"/>
                </a:lnTo>
                <a:lnTo>
                  <a:pt x="5526" y="9796"/>
                </a:lnTo>
                <a:cubicBezTo>
                  <a:pt x="4186" y="11722"/>
                  <a:pt x="3265" y="13898"/>
                  <a:pt x="2847" y="16159"/>
                </a:cubicBezTo>
                <a:lnTo>
                  <a:pt x="0" y="16159"/>
                </a:lnTo>
                <a:lnTo>
                  <a:pt x="0" y="22270"/>
                </a:lnTo>
                <a:lnTo>
                  <a:pt x="2847" y="22270"/>
                </a:lnTo>
                <a:cubicBezTo>
                  <a:pt x="3265" y="24531"/>
                  <a:pt x="4186" y="26707"/>
                  <a:pt x="5526" y="28633"/>
                </a:cubicBezTo>
                <a:lnTo>
                  <a:pt x="3433" y="30642"/>
                </a:lnTo>
                <a:lnTo>
                  <a:pt x="7786" y="34912"/>
                </a:lnTo>
                <a:lnTo>
                  <a:pt x="9879" y="32903"/>
                </a:lnTo>
                <a:cubicBezTo>
                  <a:pt x="11721" y="34242"/>
                  <a:pt x="13898" y="35163"/>
                  <a:pt x="16242" y="35582"/>
                </a:cubicBezTo>
                <a:lnTo>
                  <a:pt x="16242" y="38428"/>
                </a:lnTo>
                <a:lnTo>
                  <a:pt x="22270" y="38428"/>
                </a:lnTo>
                <a:lnTo>
                  <a:pt x="22270" y="35582"/>
                </a:lnTo>
                <a:cubicBezTo>
                  <a:pt x="24614" y="35163"/>
                  <a:pt x="26790" y="34242"/>
                  <a:pt x="28716" y="32903"/>
                </a:cubicBezTo>
                <a:lnTo>
                  <a:pt x="30809" y="34996"/>
                </a:lnTo>
                <a:lnTo>
                  <a:pt x="35079" y="30642"/>
                </a:lnTo>
                <a:lnTo>
                  <a:pt x="33069" y="28633"/>
                </a:lnTo>
                <a:cubicBezTo>
                  <a:pt x="34325" y="26707"/>
                  <a:pt x="35246" y="24531"/>
                  <a:pt x="35665" y="22270"/>
                </a:cubicBezTo>
                <a:lnTo>
                  <a:pt x="38511" y="22270"/>
                </a:lnTo>
                <a:lnTo>
                  <a:pt x="38511" y="16242"/>
                </a:lnTo>
                <a:lnTo>
                  <a:pt x="35665" y="16242"/>
                </a:lnTo>
                <a:cubicBezTo>
                  <a:pt x="35246" y="13898"/>
                  <a:pt x="34325" y="11722"/>
                  <a:pt x="33069" y="9796"/>
                </a:cubicBezTo>
                <a:lnTo>
                  <a:pt x="35079" y="7787"/>
                </a:lnTo>
                <a:lnTo>
                  <a:pt x="30809" y="3517"/>
                </a:lnTo>
                <a:lnTo>
                  <a:pt x="28716" y="5526"/>
                </a:lnTo>
                <a:cubicBezTo>
                  <a:pt x="26790" y="4187"/>
                  <a:pt x="24614" y="3350"/>
                  <a:pt x="22270" y="2847"/>
                </a:cubicBezTo>
                <a:lnTo>
                  <a:pt x="2227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28"/>
          <p:cNvSpPr/>
          <p:nvPr/>
        </p:nvSpPr>
        <p:spPr>
          <a:xfrm>
            <a:off x="7107204" y="1832622"/>
            <a:ext cx="432099" cy="430839"/>
          </a:xfrm>
          <a:custGeom>
            <a:avLst/>
            <a:gdLst/>
            <a:ahLst/>
            <a:cxnLst/>
            <a:rect l="l" t="t" r="r" b="b"/>
            <a:pathLst>
              <a:path w="28465" h="28382" extrusionOk="0">
                <a:moveTo>
                  <a:pt x="14316" y="10633"/>
                </a:moveTo>
                <a:cubicBezTo>
                  <a:pt x="12307" y="10633"/>
                  <a:pt x="10632" y="12307"/>
                  <a:pt x="10632" y="14400"/>
                </a:cubicBezTo>
                <a:cubicBezTo>
                  <a:pt x="10632" y="16628"/>
                  <a:pt x="12504" y="18154"/>
                  <a:pt x="14437" y="18154"/>
                </a:cubicBezTo>
                <a:cubicBezTo>
                  <a:pt x="15337" y="18154"/>
                  <a:pt x="16251" y="17824"/>
                  <a:pt x="16995" y="17079"/>
                </a:cubicBezTo>
                <a:cubicBezTo>
                  <a:pt x="19339" y="14651"/>
                  <a:pt x="17665" y="10633"/>
                  <a:pt x="14316" y="10633"/>
                </a:cubicBezTo>
                <a:close/>
                <a:moveTo>
                  <a:pt x="14232" y="7033"/>
                </a:moveTo>
                <a:cubicBezTo>
                  <a:pt x="19088" y="7033"/>
                  <a:pt x="22521" y="11805"/>
                  <a:pt x="21014" y="16493"/>
                </a:cubicBezTo>
                <a:cubicBezTo>
                  <a:pt x="20093" y="19340"/>
                  <a:pt x="17330" y="21349"/>
                  <a:pt x="14232" y="21349"/>
                </a:cubicBezTo>
                <a:cubicBezTo>
                  <a:pt x="9377" y="21265"/>
                  <a:pt x="5944" y="16493"/>
                  <a:pt x="7535" y="11889"/>
                </a:cubicBezTo>
                <a:lnTo>
                  <a:pt x="7451" y="11889"/>
                </a:lnTo>
                <a:cubicBezTo>
                  <a:pt x="8372" y="8958"/>
                  <a:pt x="11135" y="7033"/>
                  <a:pt x="14232" y="7033"/>
                </a:cubicBezTo>
                <a:close/>
                <a:moveTo>
                  <a:pt x="11972" y="0"/>
                </a:moveTo>
                <a:lnTo>
                  <a:pt x="11972" y="2093"/>
                </a:lnTo>
                <a:cubicBezTo>
                  <a:pt x="10298" y="2428"/>
                  <a:pt x="8707" y="3098"/>
                  <a:pt x="7284" y="4103"/>
                </a:cubicBezTo>
                <a:lnTo>
                  <a:pt x="5777" y="2596"/>
                </a:lnTo>
                <a:lnTo>
                  <a:pt x="2595" y="5693"/>
                </a:lnTo>
                <a:lnTo>
                  <a:pt x="4102" y="7200"/>
                </a:lnTo>
                <a:cubicBezTo>
                  <a:pt x="3098" y="8623"/>
                  <a:pt x="2428" y="10214"/>
                  <a:pt x="2177" y="11972"/>
                </a:cubicBezTo>
                <a:lnTo>
                  <a:pt x="2093" y="11889"/>
                </a:lnTo>
                <a:lnTo>
                  <a:pt x="0" y="11889"/>
                </a:lnTo>
                <a:lnTo>
                  <a:pt x="0" y="16493"/>
                </a:lnTo>
                <a:lnTo>
                  <a:pt x="2093" y="16493"/>
                </a:lnTo>
                <a:cubicBezTo>
                  <a:pt x="2428" y="18167"/>
                  <a:pt x="3098" y="19758"/>
                  <a:pt x="4102" y="21181"/>
                </a:cubicBezTo>
                <a:lnTo>
                  <a:pt x="2595" y="22688"/>
                </a:lnTo>
                <a:lnTo>
                  <a:pt x="5693" y="25786"/>
                </a:lnTo>
                <a:lnTo>
                  <a:pt x="7200" y="24363"/>
                </a:lnTo>
                <a:cubicBezTo>
                  <a:pt x="8623" y="25284"/>
                  <a:pt x="10214" y="25953"/>
                  <a:pt x="11972" y="26288"/>
                </a:cubicBezTo>
                <a:lnTo>
                  <a:pt x="11972" y="28381"/>
                </a:lnTo>
                <a:lnTo>
                  <a:pt x="16493" y="28381"/>
                </a:lnTo>
                <a:lnTo>
                  <a:pt x="16493" y="26288"/>
                </a:lnTo>
                <a:cubicBezTo>
                  <a:pt x="18167" y="25953"/>
                  <a:pt x="19758" y="25284"/>
                  <a:pt x="21181" y="24363"/>
                </a:cubicBezTo>
                <a:lnTo>
                  <a:pt x="22772" y="25870"/>
                </a:lnTo>
                <a:lnTo>
                  <a:pt x="25869" y="22772"/>
                </a:lnTo>
                <a:lnTo>
                  <a:pt x="24362" y="21265"/>
                </a:lnTo>
                <a:cubicBezTo>
                  <a:pt x="25367" y="19758"/>
                  <a:pt x="26037" y="18167"/>
                  <a:pt x="26372" y="16493"/>
                </a:cubicBezTo>
                <a:lnTo>
                  <a:pt x="28465" y="16493"/>
                </a:lnTo>
                <a:lnTo>
                  <a:pt x="28465" y="11972"/>
                </a:lnTo>
                <a:lnTo>
                  <a:pt x="26372" y="11972"/>
                </a:lnTo>
                <a:cubicBezTo>
                  <a:pt x="26037" y="10214"/>
                  <a:pt x="25367" y="8623"/>
                  <a:pt x="24362" y="7200"/>
                </a:cubicBezTo>
                <a:lnTo>
                  <a:pt x="25869" y="5693"/>
                </a:lnTo>
                <a:lnTo>
                  <a:pt x="22772" y="2596"/>
                </a:lnTo>
                <a:lnTo>
                  <a:pt x="21265" y="4103"/>
                </a:lnTo>
                <a:cubicBezTo>
                  <a:pt x="19842" y="3098"/>
                  <a:pt x="18167" y="2428"/>
                  <a:pt x="16493" y="2093"/>
                </a:cubicBezTo>
                <a:lnTo>
                  <a:pt x="1649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8"/>
          <p:cNvSpPr/>
          <p:nvPr/>
        </p:nvSpPr>
        <p:spPr>
          <a:xfrm>
            <a:off x="7225395" y="2240569"/>
            <a:ext cx="636710" cy="635450"/>
          </a:xfrm>
          <a:custGeom>
            <a:avLst/>
            <a:gdLst/>
            <a:ahLst/>
            <a:cxnLst/>
            <a:rect l="l" t="t" r="r" b="b"/>
            <a:pathLst>
              <a:path w="41944" h="41861" extrusionOk="0">
                <a:moveTo>
                  <a:pt x="21243" y="15752"/>
                </a:moveTo>
                <a:cubicBezTo>
                  <a:pt x="20950" y="15752"/>
                  <a:pt x="20650" y="15775"/>
                  <a:pt x="20344" y="15823"/>
                </a:cubicBezTo>
                <a:cubicBezTo>
                  <a:pt x="17414" y="16242"/>
                  <a:pt x="15321" y="19005"/>
                  <a:pt x="15823" y="22019"/>
                </a:cubicBezTo>
                <a:cubicBezTo>
                  <a:pt x="16280" y="24914"/>
                  <a:pt x="18709" y="26576"/>
                  <a:pt x="21185" y="26576"/>
                </a:cubicBezTo>
                <a:cubicBezTo>
                  <a:pt x="22790" y="26576"/>
                  <a:pt x="24415" y="25877"/>
                  <a:pt x="25534" y="24363"/>
                </a:cubicBezTo>
                <a:cubicBezTo>
                  <a:pt x="28198" y="20680"/>
                  <a:pt x="25510" y="15752"/>
                  <a:pt x="21243" y="15752"/>
                </a:cubicBezTo>
                <a:close/>
                <a:moveTo>
                  <a:pt x="21052" y="10506"/>
                </a:moveTo>
                <a:cubicBezTo>
                  <a:pt x="27354" y="10506"/>
                  <a:pt x="32385" y="16206"/>
                  <a:pt x="31227" y="22688"/>
                </a:cubicBezTo>
                <a:cubicBezTo>
                  <a:pt x="30474" y="27125"/>
                  <a:pt x="26958" y="30474"/>
                  <a:pt x="22604" y="31144"/>
                </a:cubicBezTo>
                <a:cubicBezTo>
                  <a:pt x="22054" y="31229"/>
                  <a:pt x="21510" y="31270"/>
                  <a:pt x="20975" y="31270"/>
                </a:cubicBezTo>
                <a:cubicBezTo>
                  <a:pt x="14673" y="31270"/>
                  <a:pt x="9642" y="25571"/>
                  <a:pt x="10800" y="19088"/>
                </a:cubicBezTo>
                <a:cubicBezTo>
                  <a:pt x="11470" y="14735"/>
                  <a:pt x="14986" y="11302"/>
                  <a:pt x="19423" y="10633"/>
                </a:cubicBezTo>
                <a:cubicBezTo>
                  <a:pt x="19973" y="10548"/>
                  <a:pt x="20517" y="10506"/>
                  <a:pt x="21052" y="10506"/>
                </a:cubicBezTo>
                <a:close/>
                <a:moveTo>
                  <a:pt x="21097" y="0"/>
                </a:moveTo>
                <a:lnTo>
                  <a:pt x="17916" y="503"/>
                </a:lnTo>
                <a:lnTo>
                  <a:pt x="14651" y="1005"/>
                </a:lnTo>
                <a:lnTo>
                  <a:pt x="15153" y="4019"/>
                </a:lnTo>
                <a:cubicBezTo>
                  <a:pt x="12725" y="4856"/>
                  <a:pt x="10632" y="6196"/>
                  <a:pt x="8791" y="7870"/>
                </a:cubicBezTo>
                <a:lnTo>
                  <a:pt x="6279" y="6112"/>
                </a:lnTo>
                <a:lnTo>
                  <a:pt x="2428" y="11302"/>
                </a:lnTo>
                <a:lnTo>
                  <a:pt x="4856" y="13144"/>
                </a:lnTo>
                <a:cubicBezTo>
                  <a:pt x="3767" y="15405"/>
                  <a:pt x="3181" y="17833"/>
                  <a:pt x="3098" y="20344"/>
                </a:cubicBezTo>
                <a:lnTo>
                  <a:pt x="0" y="20846"/>
                </a:lnTo>
                <a:lnTo>
                  <a:pt x="1005" y="27293"/>
                </a:lnTo>
                <a:lnTo>
                  <a:pt x="4102" y="26791"/>
                </a:lnTo>
                <a:cubicBezTo>
                  <a:pt x="4939" y="29135"/>
                  <a:pt x="6195" y="31311"/>
                  <a:pt x="7953" y="33153"/>
                </a:cubicBezTo>
                <a:lnTo>
                  <a:pt x="6112" y="35665"/>
                </a:lnTo>
                <a:lnTo>
                  <a:pt x="11386" y="39516"/>
                </a:lnTo>
                <a:lnTo>
                  <a:pt x="13144" y="37004"/>
                </a:lnTo>
                <a:cubicBezTo>
                  <a:pt x="15404" y="38093"/>
                  <a:pt x="17916" y="38679"/>
                  <a:pt x="20428" y="38762"/>
                </a:cubicBezTo>
                <a:lnTo>
                  <a:pt x="20930" y="41860"/>
                </a:lnTo>
                <a:lnTo>
                  <a:pt x="24195" y="41358"/>
                </a:lnTo>
                <a:lnTo>
                  <a:pt x="27376" y="40855"/>
                </a:lnTo>
                <a:lnTo>
                  <a:pt x="26958" y="37842"/>
                </a:lnTo>
                <a:cubicBezTo>
                  <a:pt x="29302" y="37004"/>
                  <a:pt x="31478" y="35665"/>
                  <a:pt x="33237" y="33990"/>
                </a:cubicBezTo>
                <a:lnTo>
                  <a:pt x="35748" y="35832"/>
                </a:lnTo>
                <a:lnTo>
                  <a:pt x="39599" y="30558"/>
                </a:lnTo>
                <a:lnTo>
                  <a:pt x="37088" y="28716"/>
                </a:lnTo>
                <a:cubicBezTo>
                  <a:pt x="38176" y="26456"/>
                  <a:pt x="38846" y="24028"/>
                  <a:pt x="38929" y="21516"/>
                </a:cubicBezTo>
                <a:lnTo>
                  <a:pt x="41943" y="21014"/>
                </a:lnTo>
                <a:lnTo>
                  <a:pt x="40939" y="14568"/>
                </a:lnTo>
                <a:lnTo>
                  <a:pt x="37925" y="15070"/>
                </a:lnTo>
                <a:cubicBezTo>
                  <a:pt x="37088" y="12642"/>
                  <a:pt x="35748" y="10549"/>
                  <a:pt x="34074" y="8707"/>
                </a:cubicBezTo>
                <a:lnTo>
                  <a:pt x="35916" y="6196"/>
                </a:lnTo>
                <a:lnTo>
                  <a:pt x="30641" y="2344"/>
                </a:lnTo>
                <a:lnTo>
                  <a:pt x="28799" y="4856"/>
                </a:lnTo>
                <a:cubicBezTo>
                  <a:pt x="26539" y="3684"/>
                  <a:pt x="24111" y="3098"/>
                  <a:pt x="21600" y="3014"/>
                </a:cubicBezTo>
                <a:lnTo>
                  <a:pt x="2109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xmlns="" id="{963C66AA-D410-4341-A5CA-3AB1F583971C}"/>
              </a:ext>
            </a:extLst>
          </p:cNvPr>
          <p:cNvSpPr txBox="1"/>
          <p:nvPr/>
        </p:nvSpPr>
        <p:spPr>
          <a:xfrm>
            <a:off x="103344" y="1542631"/>
            <a:ext cx="3571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hr-HR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lang="hr-H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offer</a:t>
            </a:r>
            <a:r>
              <a:rPr lang="hr-H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services</a:t>
            </a:r>
            <a:r>
              <a:rPr lang="hr-H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make </a:t>
            </a:r>
            <a:r>
              <a:rPr lang="hr-HR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your</a:t>
            </a:r>
            <a:r>
              <a:rPr lang="hr-H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home </a:t>
            </a:r>
            <a:r>
              <a:rPr lang="hr-HR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smart</a:t>
            </a:r>
            <a:endParaRPr lang="hr-H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hr-H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hr-H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hr-H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hr-H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hr-H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hr-H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Clr>
                <a:schemeClr val="accent1"/>
              </a:buClr>
            </a:pPr>
            <a:endParaRPr lang="hr-H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Google Shape;450;p29">
            <a:extLst>
              <a:ext uri="{FF2B5EF4-FFF2-40B4-BE49-F238E27FC236}">
                <a16:creationId xmlns:a16="http://schemas.microsoft.com/office/drawing/2014/main" xmlns="" id="{BA46BF6B-9ADB-47D1-A1CB-B996A7FD0D35}"/>
              </a:ext>
            </a:extLst>
          </p:cNvPr>
          <p:cNvSpPr/>
          <p:nvPr/>
        </p:nvSpPr>
        <p:spPr>
          <a:xfrm>
            <a:off x="385244" y="2188396"/>
            <a:ext cx="423900" cy="423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450;p29">
            <a:extLst>
              <a:ext uri="{FF2B5EF4-FFF2-40B4-BE49-F238E27FC236}">
                <a16:creationId xmlns:a16="http://schemas.microsoft.com/office/drawing/2014/main" xmlns="" id="{1BAE3D92-A53B-45CF-89E1-8FBFB8C756FB}"/>
              </a:ext>
            </a:extLst>
          </p:cNvPr>
          <p:cNvSpPr/>
          <p:nvPr/>
        </p:nvSpPr>
        <p:spPr>
          <a:xfrm>
            <a:off x="402827" y="2842081"/>
            <a:ext cx="423900" cy="423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450;p29">
            <a:extLst>
              <a:ext uri="{FF2B5EF4-FFF2-40B4-BE49-F238E27FC236}">
                <a16:creationId xmlns:a16="http://schemas.microsoft.com/office/drawing/2014/main" xmlns="" id="{85268CA8-E7C2-4415-82A3-3BCB231AD96B}"/>
              </a:ext>
            </a:extLst>
          </p:cNvPr>
          <p:cNvSpPr/>
          <p:nvPr/>
        </p:nvSpPr>
        <p:spPr>
          <a:xfrm>
            <a:off x="411652" y="4363725"/>
            <a:ext cx="423900" cy="423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446;p29">
            <a:extLst>
              <a:ext uri="{FF2B5EF4-FFF2-40B4-BE49-F238E27FC236}">
                <a16:creationId xmlns:a16="http://schemas.microsoft.com/office/drawing/2014/main" xmlns="" id="{EC82E85C-44A5-4F16-AAFB-B0F6FB3922C5}"/>
              </a:ext>
            </a:extLst>
          </p:cNvPr>
          <p:cNvSpPr/>
          <p:nvPr/>
        </p:nvSpPr>
        <p:spPr>
          <a:xfrm>
            <a:off x="965244" y="2136529"/>
            <a:ext cx="2844661" cy="459763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200" dirty="0" err="1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G</a:t>
            </a:r>
            <a:r>
              <a:rPr lang="hr-HR" sz="1200" dirty="0" err="1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et</a:t>
            </a:r>
            <a:r>
              <a:rPr lang="hr-HR" sz="1200" dirty="0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sz="1200" dirty="0" err="1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the</a:t>
            </a:r>
            <a:r>
              <a:rPr lang="hr-HR" sz="1200" dirty="0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sz="1200" dirty="0" err="1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products</a:t>
            </a:r>
            <a:r>
              <a:rPr lang="hr-HR" sz="1200" dirty="0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sz="1200" dirty="0" err="1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directly</a:t>
            </a:r>
            <a:r>
              <a:rPr lang="hr-HR" sz="1200" dirty="0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sz="1200" dirty="0" err="1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through</a:t>
            </a:r>
            <a:r>
              <a:rPr lang="hr-HR" sz="1200" dirty="0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sz="1200" dirty="0" err="1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the</a:t>
            </a:r>
            <a:r>
              <a:rPr lang="hr-HR" sz="1200" dirty="0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sz="1200" dirty="0" err="1">
                <a:solidFill>
                  <a:srgbClr val="052542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manufacturers</a:t>
            </a:r>
            <a:endParaRPr sz="1200" dirty="0">
              <a:solidFill>
                <a:srgbClr val="0525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D49906F3-7A48-4641-8C44-5C61C87FA884}"/>
              </a:ext>
            </a:extLst>
          </p:cNvPr>
          <p:cNvSpPr txBox="1"/>
          <p:nvPr/>
        </p:nvSpPr>
        <p:spPr>
          <a:xfrm>
            <a:off x="385243" y="2212286"/>
            <a:ext cx="520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1.</a:t>
            </a:r>
          </a:p>
        </p:txBody>
      </p:sp>
      <p:sp>
        <p:nvSpPr>
          <p:cNvPr id="39" name="Google Shape;446;p29">
            <a:extLst>
              <a:ext uri="{FF2B5EF4-FFF2-40B4-BE49-F238E27FC236}">
                <a16:creationId xmlns:a16="http://schemas.microsoft.com/office/drawing/2014/main" xmlns="" id="{B7FAC1E5-FF33-441E-A9B6-AC9001A018D0}"/>
              </a:ext>
            </a:extLst>
          </p:cNvPr>
          <p:cNvSpPr/>
          <p:nvPr/>
        </p:nvSpPr>
        <p:spPr>
          <a:xfrm>
            <a:off x="991916" y="2833084"/>
            <a:ext cx="2844661" cy="459763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err="1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Installing</a:t>
            </a:r>
            <a:r>
              <a:rPr lang="hr-HR" dirty="0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the</a:t>
            </a:r>
            <a:r>
              <a:rPr lang="hr-HR" dirty="0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product</a:t>
            </a:r>
            <a:endParaRPr dirty="0">
              <a:solidFill>
                <a:srgbClr val="0525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Google Shape;446;p29">
            <a:extLst>
              <a:ext uri="{FF2B5EF4-FFF2-40B4-BE49-F238E27FC236}">
                <a16:creationId xmlns:a16="http://schemas.microsoft.com/office/drawing/2014/main" xmlns="" id="{94ACC449-C55C-49B8-8F29-80AF7748227F}"/>
              </a:ext>
            </a:extLst>
          </p:cNvPr>
          <p:cNvSpPr/>
          <p:nvPr/>
        </p:nvSpPr>
        <p:spPr>
          <a:xfrm>
            <a:off x="985544" y="3587777"/>
            <a:ext cx="2844661" cy="459763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err="1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Communication</a:t>
            </a:r>
            <a:r>
              <a:rPr lang="hr-HR" dirty="0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with</a:t>
            </a:r>
            <a:r>
              <a:rPr lang="hr-HR" dirty="0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customers</a:t>
            </a:r>
            <a:endParaRPr dirty="0">
              <a:solidFill>
                <a:srgbClr val="0525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1" name="Google Shape;446;p29">
            <a:extLst>
              <a:ext uri="{FF2B5EF4-FFF2-40B4-BE49-F238E27FC236}">
                <a16:creationId xmlns:a16="http://schemas.microsoft.com/office/drawing/2014/main" xmlns="" id="{18D23F04-0FE8-4C38-AB52-6EF00A55F334}"/>
              </a:ext>
            </a:extLst>
          </p:cNvPr>
          <p:cNvSpPr/>
          <p:nvPr/>
        </p:nvSpPr>
        <p:spPr>
          <a:xfrm>
            <a:off x="991915" y="4342470"/>
            <a:ext cx="2844661" cy="459763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err="1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Go</a:t>
            </a:r>
            <a:r>
              <a:rPr lang="hr-HR" dirty="0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to </a:t>
            </a:r>
            <a:r>
              <a:rPr lang="hr-HR" dirty="0" err="1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location</a:t>
            </a:r>
            <a:r>
              <a:rPr lang="hr-HR" dirty="0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and</a:t>
            </a:r>
            <a:r>
              <a:rPr lang="hr-HR" dirty="0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set </a:t>
            </a:r>
            <a:r>
              <a:rPr lang="hr-HR" dirty="0" err="1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it</a:t>
            </a:r>
            <a:r>
              <a:rPr lang="hr-HR" dirty="0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solidFill>
                  <a:srgbClr val="052542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up</a:t>
            </a:r>
            <a:endParaRPr dirty="0">
              <a:solidFill>
                <a:srgbClr val="0525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TekstniOkvir 41">
            <a:extLst>
              <a:ext uri="{FF2B5EF4-FFF2-40B4-BE49-F238E27FC236}">
                <a16:creationId xmlns:a16="http://schemas.microsoft.com/office/drawing/2014/main" xmlns="" id="{9C9F5D45-E93B-474B-BD75-6EC2CD962314}"/>
              </a:ext>
            </a:extLst>
          </p:cNvPr>
          <p:cNvSpPr txBox="1"/>
          <p:nvPr/>
        </p:nvSpPr>
        <p:spPr>
          <a:xfrm>
            <a:off x="413889" y="2865971"/>
            <a:ext cx="54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2.</a:t>
            </a:r>
          </a:p>
        </p:txBody>
      </p:sp>
      <p:sp>
        <p:nvSpPr>
          <p:cNvPr id="46" name="Google Shape;450;p29">
            <a:extLst>
              <a:ext uri="{FF2B5EF4-FFF2-40B4-BE49-F238E27FC236}">
                <a16:creationId xmlns:a16="http://schemas.microsoft.com/office/drawing/2014/main" xmlns="" id="{6ACFC01D-931C-4D79-AC52-E33EBB6F8128}"/>
              </a:ext>
            </a:extLst>
          </p:cNvPr>
          <p:cNvSpPr/>
          <p:nvPr/>
        </p:nvSpPr>
        <p:spPr>
          <a:xfrm>
            <a:off x="369769" y="3610549"/>
            <a:ext cx="423900" cy="423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xmlns="" id="{4CF6FE1D-CF1C-4C64-8401-15EA93EF0D3B}"/>
              </a:ext>
            </a:extLst>
          </p:cNvPr>
          <p:cNvSpPr txBox="1"/>
          <p:nvPr/>
        </p:nvSpPr>
        <p:spPr>
          <a:xfrm>
            <a:off x="414096" y="3637250"/>
            <a:ext cx="491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3.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7F0D0B5B-5846-45C5-BB94-0530DA71C6D8}"/>
              </a:ext>
            </a:extLst>
          </p:cNvPr>
          <p:cNvSpPr txBox="1"/>
          <p:nvPr/>
        </p:nvSpPr>
        <p:spPr>
          <a:xfrm>
            <a:off x="433434" y="4395946"/>
            <a:ext cx="531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4.</a:t>
            </a:r>
          </a:p>
        </p:txBody>
      </p:sp>
    </p:spTree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3"/>
          <p:cNvSpPr txBox="1">
            <a:spLocks noGrp="1"/>
          </p:cNvSpPr>
          <p:nvPr>
            <p:ph type="ctrTitle"/>
          </p:nvPr>
        </p:nvSpPr>
        <p:spPr>
          <a:xfrm>
            <a:off x="311700" y="644550"/>
            <a:ext cx="85206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err="1"/>
              <a:t>Employees</a:t>
            </a:r>
            <a:endParaRPr dirty="0"/>
          </a:p>
        </p:txBody>
      </p:sp>
      <p:cxnSp>
        <p:nvCxnSpPr>
          <p:cNvPr id="257" name="Google Shape;257;p23"/>
          <p:cNvCxnSpPr/>
          <p:nvPr/>
        </p:nvCxnSpPr>
        <p:spPr>
          <a:xfrm>
            <a:off x="311700" y="1191700"/>
            <a:ext cx="8520600" cy="0"/>
          </a:xfrm>
          <a:prstGeom prst="straightConnector1">
            <a:avLst/>
          </a:prstGeom>
          <a:noFill/>
          <a:ln w="9525" cap="flat" cmpd="sng">
            <a:solidFill>
              <a:srgbClr val="48FFD5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43" name="Slika 42">
            <a:extLst>
              <a:ext uri="{FF2B5EF4-FFF2-40B4-BE49-F238E27FC236}">
                <a16:creationId xmlns:a16="http://schemas.microsoft.com/office/drawing/2014/main" xmlns="" id="{3B1BD355-F6B2-492C-B785-9B90F6A2FD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559" b="21470"/>
          <a:stretch/>
        </p:blipFill>
        <p:spPr>
          <a:xfrm>
            <a:off x="669600" y="1317602"/>
            <a:ext cx="7833599" cy="365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487397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27"/>
          <p:cNvSpPr/>
          <p:nvPr/>
        </p:nvSpPr>
        <p:spPr>
          <a:xfrm rot="-3173578">
            <a:off x="2948502" y="636938"/>
            <a:ext cx="755592" cy="874209"/>
          </a:xfrm>
          <a:custGeom>
            <a:avLst/>
            <a:gdLst/>
            <a:ahLst/>
            <a:cxnLst/>
            <a:rect l="l" t="t" r="r" b="b"/>
            <a:pathLst>
              <a:path w="23601" h="27306" fill="none" extrusionOk="0">
                <a:moveTo>
                  <a:pt x="7583" y="1747"/>
                </a:moveTo>
                <a:cubicBezTo>
                  <a:pt x="16316" y="0"/>
                  <a:pt x="23600" y="8392"/>
                  <a:pt x="20704" y="16784"/>
                </a:cubicBezTo>
                <a:cubicBezTo>
                  <a:pt x="17807" y="25218"/>
                  <a:pt x="6859" y="27306"/>
                  <a:pt x="1108" y="20533"/>
                </a:cubicBezTo>
                <a:cubicBezTo>
                  <a:pt x="682" y="20064"/>
                  <a:pt x="299" y="19553"/>
                  <a:pt x="1" y="18999"/>
                </a:cubicBezTo>
              </a:path>
            </a:pathLst>
          </a:custGeom>
          <a:solidFill>
            <a:schemeClr val="accent1"/>
          </a:solidFill>
          <a:ln w="13850" cap="rnd" cmpd="sng">
            <a:solidFill>
              <a:schemeClr val="accent1"/>
            </a:solidFill>
            <a:prstDash val="solid"/>
            <a:miter lim="4259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78" name="Google Shape;378;p27"/>
          <p:cNvSpPr/>
          <p:nvPr/>
        </p:nvSpPr>
        <p:spPr>
          <a:xfrm>
            <a:off x="5784719" y="3707004"/>
            <a:ext cx="1373867" cy="1113719"/>
          </a:xfrm>
          <a:custGeom>
            <a:avLst/>
            <a:gdLst/>
            <a:ahLst/>
            <a:cxnLst/>
            <a:rect l="l" t="t" r="r" b="b"/>
            <a:pathLst>
              <a:path w="25645" h="20789" fill="none" extrusionOk="0">
                <a:moveTo>
                  <a:pt x="23472" y="5709"/>
                </a:moveTo>
                <a:cubicBezTo>
                  <a:pt x="25645" y="13547"/>
                  <a:pt x="18488" y="20789"/>
                  <a:pt x="10608" y="18744"/>
                </a:cubicBezTo>
                <a:cubicBezTo>
                  <a:pt x="2684" y="16657"/>
                  <a:pt x="1" y="6859"/>
                  <a:pt x="5752" y="1066"/>
                </a:cubicBezTo>
                <a:cubicBezTo>
                  <a:pt x="6092" y="683"/>
                  <a:pt x="6518" y="299"/>
                  <a:pt x="6944" y="1"/>
                </a:cubicBezTo>
              </a:path>
            </a:pathLst>
          </a:custGeom>
          <a:solidFill>
            <a:schemeClr val="accent1"/>
          </a:solidFill>
          <a:ln w="13850" cap="rnd" cmpd="sng">
            <a:solidFill>
              <a:schemeClr val="accent1"/>
            </a:solidFill>
            <a:prstDash val="solid"/>
            <a:miter lim="4259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27"/>
          <p:cNvSpPr/>
          <p:nvPr/>
        </p:nvSpPr>
        <p:spPr>
          <a:xfrm>
            <a:off x="-2" y="2933780"/>
            <a:ext cx="2563026" cy="2560152"/>
          </a:xfrm>
          <a:custGeom>
            <a:avLst/>
            <a:gdLst/>
            <a:ahLst/>
            <a:cxnLst/>
            <a:rect l="l" t="t" r="r" b="b"/>
            <a:pathLst>
              <a:path w="39235" h="39191" fill="none" extrusionOk="0">
                <a:moveTo>
                  <a:pt x="37487" y="27817"/>
                </a:moveTo>
                <a:lnTo>
                  <a:pt x="39234" y="20661"/>
                </a:lnTo>
                <a:lnTo>
                  <a:pt x="34719" y="19511"/>
                </a:lnTo>
                <a:cubicBezTo>
                  <a:pt x="34676" y="18062"/>
                  <a:pt x="34420" y="16614"/>
                  <a:pt x="33952" y="15251"/>
                </a:cubicBezTo>
                <a:lnTo>
                  <a:pt x="38041" y="12780"/>
                </a:lnTo>
                <a:lnTo>
                  <a:pt x="34250" y="6475"/>
                </a:lnTo>
                <a:lnTo>
                  <a:pt x="30075" y="8989"/>
                </a:lnTo>
                <a:cubicBezTo>
                  <a:pt x="29053" y="8009"/>
                  <a:pt x="27903" y="7157"/>
                  <a:pt x="26668" y="6475"/>
                </a:cubicBezTo>
                <a:lnTo>
                  <a:pt x="27860" y="1747"/>
                </a:lnTo>
                <a:lnTo>
                  <a:pt x="20704" y="1"/>
                </a:lnTo>
                <a:lnTo>
                  <a:pt x="19554" y="4601"/>
                </a:lnTo>
                <a:cubicBezTo>
                  <a:pt x="18105" y="4601"/>
                  <a:pt x="16657" y="4772"/>
                  <a:pt x="15294" y="5155"/>
                </a:cubicBezTo>
                <a:lnTo>
                  <a:pt x="12866" y="1108"/>
                </a:lnTo>
                <a:lnTo>
                  <a:pt x="6518" y="4942"/>
                </a:lnTo>
                <a:lnTo>
                  <a:pt x="8819" y="8776"/>
                </a:lnTo>
                <a:cubicBezTo>
                  <a:pt x="7711" y="9841"/>
                  <a:pt x="6774" y="11033"/>
                  <a:pt x="6007" y="12354"/>
                </a:cubicBezTo>
                <a:lnTo>
                  <a:pt x="1790" y="11289"/>
                </a:lnTo>
                <a:lnTo>
                  <a:pt x="1" y="18531"/>
                </a:lnTo>
                <a:lnTo>
                  <a:pt x="3963" y="19511"/>
                </a:lnTo>
                <a:cubicBezTo>
                  <a:pt x="3920" y="21129"/>
                  <a:pt x="4133" y="22748"/>
                  <a:pt x="4602" y="24282"/>
                </a:cubicBezTo>
                <a:lnTo>
                  <a:pt x="1194" y="26326"/>
                </a:lnTo>
                <a:lnTo>
                  <a:pt x="4985" y="32673"/>
                </a:lnTo>
                <a:lnTo>
                  <a:pt x="8308" y="30671"/>
                </a:lnTo>
                <a:cubicBezTo>
                  <a:pt x="9458" y="31907"/>
                  <a:pt x="10821" y="32886"/>
                  <a:pt x="12312" y="33653"/>
                </a:cubicBezTo>
                <a:lnTo>
                  <a:pt x="11375" y="37402"/>
                </a:lnTo>
                <a:lnTo>
                  <a:pt x="18574" y="39191"/>
                </a:lnTo>
                <a:lnTo>
                  <a:pt x="19511" y="35357"/>
                </a:lnTo>
                <a:cubicBezTo>
                  <a:pt x="21130" y="35357"/>
                  <a:pt x="22748" y="35059"/>
                  <a:pt x="24325" y="34548"/>
                </a:cubicBezTo>
                <a:lnTo>
                  <a:pt x="26412" y="37998"/>
                </a:lnTo>
                <a:lnTo>
                  <a:pt x="32716" y="34164"/>
                </a:lnTo>
                <a:lnTo>
                  <a:pt x="30544" y="30543"/>
                </a:lnTo>
                <a:cubicBezTo>
                  <a:pt x="31609" y="29393"/>
                  <a:pt x="32503" y="28115"/>
                  <a:pt x="33185" y="26710"/>
                </a:cubicBezTo>
                <a:close/>
                <a:moveTo>
                  <a:pt x="26242" y="23430"/>
                </a:moveTo>
                <a:cubicBezTo>
                  <a:pt x="25986" y="23898"/>
                  <a:pt x="25688" y="24367"/>
                  <a:pt x="25347" y="24793"/>
                </a:cubicBezTo>
                <a:cubicBezTo>
                  <a:pt x="22961" y="27902"/>
                  <a:pt x="18574" y="28627"/>
                  <a:pt x="15294" y="26497"/>
                </a:cubicBezTo>
                <a:cubicBezTo>
                  <a:pt x="14953" y="26284"/>
                  <a:pt x="14612" y="26028"/>
                  <a:pt x="14271" y="25730"/>
                </a:cubicBezTo>
                <a:cubicBezTo>
                  <a:pt x="12993" y="24622"/>
                  <a:pt x="12141" y="23131"/>
                  <a:pt x="11843" y="21470"/>
                </a:cubicBezTo>
                <a:cubicBezTo>
                  <a:pt x="11715" y="21001"/>
                  <a:pt x="11673" y="20490"/>
                  <a:pt x="11673" y="20022"/>
                </a:cubicBezTo>
                <a:cubicBezTo>
                  <a:pt x="11673" y="19383"/>
                  <a:pt x="11758" y="18744"/>
                  <a:pt x="11886" y="18147"/>
                </a:cubicBezTo>
                <a:cubicBezTo>
                  <a:pt x="13036" y="13249"/>
                  <a:pt x="18574" y="10778"/>
                  <a:pt x="23004" y="13249"/>
                </a:cubicBezTo>
                <a:cubicBezTo>
                  <a:pt x="23600" y="13589"/>
                  <a:pt x="24197" y="14015"/>
                  <a:pt x="24708" y="14484"/>
                </a:cubicBezTo>
                <a:cubicBezTo>
                  <a:pt x="26625" y="16401"/>
                  <a:pt x="27434" y="19212"/>
                  <a:pt x="26838" y="21853"/>
                </a:cubicBezTo>
                <a:cubicBezTo>
                  <a:pt x="26710" y="22407"/>
                  <a:pt x="26497" y="22918"/>
                  <a:pt x="26242" y="23430"/>
                </a:cubicBezTo>
                <a:close/>
              </a:path>
            </a:pathLst>
          </a:custGeom>
          <a:solidFill>
            <a:schemeClr val="accent1"/>
          </a:solidFill>
          <a:ln w="26625" cap="flat" cmpd="sng">
            <a:solidFill>
              <a:srgbClr val="1EFFC1"/>
            </a:solidFill>
            <a:prstDash val="solid"/>
            <a:miter lim="4259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0" name="Google Shape;380;p27"/>
          <p:cNvSpPr/>
          <p:nvPr/>
        </p:nvSpPr>
        <p:spPr>
          <a:xfrm>
            <a:off x="6101912" y="3732129"/>
            <a:ext cx="837606" cy="839856"/>
          </a:xfrm>
          <a:custGeom>
            <a:avLst/>
            <a:gdLst/>
            <a:ahLst/>
            <a:cxnLst/>
            <a:rect l="l" t="t" r="r" b="b"/>
            <a:pathLst>
              <a:path w="15635" h="15677" extrusionOk="0">
                <a:moveTo>
                  <a:pt x="7626" y="4942"/>
                </a:moveTo>
                <a:cubicBezTo>
                  <a:pt x="7882" y="4942"/>
                  <a:pt x="8137" y="4942"/>
                  <a:pt x="8393" y="5027"/>
                </a:cubicBezTo>
                <a:cubicBezTo>
                  <a:pt x="8648" y="5070"/>
                  <a:pt x="8861" y="5155"/>
                  <a:pt x="9032" y="5240"/>
                </a:cubicBezTo>
                <a:cubicBezTo>
                  <a:pt x="9287" y="5368"/>
                  <a:pt x="9500" y="5496"/>
                  <a:pt x="9671" y="5666"/>
                </a:cubicBezTo>
                <a:cubicBezTo>
                  <a:pt x="9884" y="5879"/>
                  <a:pt x="10097" y="6092"/>
                  <a:pt x="10225" y="6305"/>
                </a:cubicBezTo>
                <a:cubicBezTo>
                  <a:pt x="10523" y="6731"/>
                  <a:pt x="10693" y="7157"/>
                  <a:pt x="10736" y="7668"/>
                </a:cubicBezTo>
                <a:cubicBezTo>
                  <a:pt x="10778" y="7924"/>
                  <a:pt x="10778" y="8179"/>
                  <a:pt x="10736" y="8478"/>
                </a:cubicBezTo>
                <a:cubicBezTo>
                  <a:pt x="10693" y="8776"/>
                  <a:pt x="10608" y="9074"/>
                  <a:pt x="10480" y="9372"/>
                </a:cubicBezTo>
                <a:cubicBezTo>
                  <a:pt x="10352" y="9585"/>
                  <a:pt x="10225" y="9756"/>
                  <a:pt x="10097" y="9926"/>
                </a:cubicBezTo>
                <a:cubicBezTo>
                  <a:pt x="9926" y="10096"/>
                  <a:pt x="9799" y="10267"/>
                  <a:pt x="9628" y="10394"/>
                </a:cubicBezTo>
                <a:cubicBezTo>
                  <a:pt x="9117" y="10820"/>
                  <a:pt x="8521" y="11033"/>
                  <a:pt x="7882" y="11076"/>
                </a:cubicBezTo>
                <a:lnTo>
                  <a:pt x="7370" y="11076"/>
                </a:lnTo>
                <a:cubicBezTo>
                  <a:pt x="6689" y="11033"/>
                  <a:pt x="6007" y="10735"/>
                  <a:pt x="5539" y="10224"/>
                </a:cubicBezTo>
                <a:cubicBezTo>
                  <a:pt x="5411" y="10096"/>
                  <a:pt x="5326" y="9969"/>
                  <a:pt x="5198" y="9841"/>
                </a:cubicBezTo>
                <a:cubicBezTo>
                  <a:pt x="4815" y="9287"/>
                  <a:pt x="4602" y="8605"/>
                  <a:pt x="4602" y="7924"/>
                </a:cubicBezTo>
                <a:cubicBezTo>
                  <a:pt x="4602" y="7753"/>
                  <a:pt x="4644" y="7540"/>
                  <a:pt x="4687" y="7370"/>
                </a:cubicBezTo>
                <a:cubicBezTo>
                  <a:pt x="4729" y="7114"/>
                  <a:pt x="4815" y="6901"/>
                  <a:pt x="4942" y="6646"/>
                </a:cubicBezTo>
                <a:cubicBezTo>
                  <a:pt x="5070" y="6348"/>
                  <a:pt x="5283" y="6049"/>
                  <a:pt x="5581" y="5794"/>
                </a:cubicBezTo>
                <a:cubicBezTo>
                  <a:pt x="5709" y="5623"/>
                  <a:pt x="5880" y="5496"/>
                  <a:pt x="6093" y="5368"/>
                </a:cubicBezTo>
                <a:cubicBezTo>
                  <a:pt x="6561" y="5112"/>
                  <a:pt x="7072" y="4942"/>
                  <a:pt x="7626" y="4942"/>
                </a:cubicBezTo>
                <a:close/>
                <a:moveTo>
                  <a:pt x="6731" y="1"/>
                </a:moveTo>
                <a:lnTo>
                  <a:pt x="3920" y="938"/>
                </a:lnTo>
                <a:lnTo>
                  <a:pt x="4474" y="2684"/>
                </a:lnTo>
                <a:cubicBezTo>
                  <a:pt x="3963" y="2982"/>
                  <a:pt x="3494" y="3366"/>
                  <a:pt x="3068" y="3834"/>
                </a:cubicBezTo>
                <a:lnTo>
                  <a:pt x="1534" y="3068"/>
                </a:lnTo>
                <a:lnTo>
                  <a:pt x="214" y="5709"/>
                </a:lnTo>
                <a:lnTo>
                  <a:pt x="1662" y="6433"/>
                </a:lnTo>
                <a:cubicBezTo>
                  <a:pt x="1534" y="7072"/>
                  <a:pt x="1449" y="7753"/>
                  <a:pt x="1492" y="8392"/>
                </a:cubicBezTo>
                <a:lnTo>
                  <a:pt x="1" y="8904"/>
                </a:lnTo>
                <a:lnTo>
                  <a:pt x="938" y="11758"/>
                </a:lnTo>
                <a:lnTo>
                  <a:pt x="2429" y="11246"/>
                </a:lnTo>
                <a:cubicBezTo>
                  <a:pt x="2770" y="11800"/>
                  <a:pt x="3196" y="12311"/>
                  <a:pt x="3750" y="12737"/>
                </a:cubicBezTo>
                <a:lnTo>
                  <a:pt x="3068" y="14143"/>
                </a:lnTo>
                <a:lnTo>
                  <a:pt x="5709" y="15464"/>
                </a:lnTo>
                <a:lnTo>
                  <a:pt x="6433" y="14015"/>
                </a:lnTo>
                <a:cubicBezTo>
                  <a:pt x="6859" y="14129"/>
                  <a:pt x="7285" y="14167"/>
                  <a:pt x="7724" y="14167"/>
                </a:cubicBezTo>
                <a:cubicBezTo>
                  <a:pt x="7943" y="14167"/>
                  <a:pt x="8166" y="14157"/>
                  <a:pt x="8393" y="14143"/>
                </a:cubicBezTo>
                <a:lnTo>
                  <a:pt x="8904" y="15677"/>
                </a:lnTo>
                <a:lnTo>
                  <a:pt x="11715" y="14697"/>
                </a:lnTo>
                <a:lnTo>
                  <a:pt x="11204" y="13121"/>
                </a:lnTo>
                <a:cubicBezTo>
                  <a:pt x="11715" y="12737"/>
                  <a:pt x="12184" y="12311"/>
                  <a:pt x="12567" y="11843"/>
                </a:cubicBezTo>
                <a:lnTo>
                  <a:pt x="14101" y="12610"/>
                </a:lnTo>
                <a:lnTo>
                  <a:pt x="15422" y="9926"/>
                </a:lnTo>
                <a:lnTo>
                  <a:pt x="13760" y="9117"/>
                </a:lnTo>
                <a:cubicBezTo>
                  <a:pt x="13845" y="8520"/>
                  <a:pt x="13888" y="7966"/>
                  <a:pt x="13845" y="7370"/>
                </a:cubicBezTo>
                <a:lnTo>
                  <a:pt x="15635" y="6774"/>
                </a:lnTo>
                <a:lnTo>
                  <a:pt x="14697" y="3920"/>
                </a:lnTo>
                <a:lnTo>
                  <a:pt x="12866" y="4559"/>
                </a:lnTo>
                <a:cubicBezTo>
                  <a:pt x="12525" y="4090"/>
                  <a:pt x="12141" y="3664"/>
                  <a:pt x="11715" y="3323"/>
                </a:cubicBezTo>
                <a:lnTo>
                  <a:pt x="12610" y="1534"/>
                </a:lnTo>
                <a:lnTo>
                  <a:pt x="9926" y="214"/>
                </a:lnTo>
                <a:lnTo>
                  <a:pt x="9074" y="1960"/>
                </a:lnTo>
                <a:cubicBezTo>
                  <a:pt x="8521" y="1832"/>
                  <a:pt x="7924" y="1790"/>
                  <a:pt x="7370" y="1790"/>
                </a:cubicBezTo>
                <a:lnTo>
                  <a:pt x="6731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27"/>
          <p:cNvSpPr/>
          <p:nvPr/>
        </p:nvSpPr>
        <p:spPr>
          <a:xfrm rot="-3173578">
            <a:off x="3032075" y="862878"/>
            <a:ext cx="501903" cy="500527"/>
          </a:xfrm>
          <a:custGeom>
            <a:avLst/>
            <a:gdLst/>
            <a:ahLst/>
            <a:cxnLst/>
            <a:rect l="l" t="t" r="r" b="b"/>
            <a:pathLst>
              <a:path w="15677" h="15634" extrusionOk="0">
                <a:moveTo>
                  <a:pt x="7625" y="4899"/>
                </a:moveTo>
                <a:cubicBezTo>
                  <a:pt x="7924" y="4899"/>
                  <a:pt x="8179" y="4942"/>
                  <a:pt x="8435" y="4984"/>
                </a:cubicBezTo>
                <a:cubicBezTo>
                  <a:pt x="8648" y="5070"/>
                  <a:pt x="8861" y="5112"/>
                  <a:pt x="9074" y="5240"/>
                </a:cubicBezTo>
                <a:cubicBezTo>
                  <a:pt x="9287" y="5325"/>
                  <a:pt x="9500" y="5496"/>
                  <a:pt x="9713" y="5666"/>
                </a:cubicBezTo>
                <a:cubicBezTo>
                  <a:pt x="10309" y="6177"/>
                  <a:pt x="10650" y="6859"/>
                  <a:pt x="10778" y="7625"/>
                </a:cubicBezTo>
                <a:cubicBezTo>
                  <a:pt x="10778" y="7881"/>
                  <a:pt x="10778" y="8179"/>
                  <a:pt x="10778" y="8435"/>
                </a:cubicBezTo>
                <a:cubicBezTo>
                  <a:pt x="10735" y="8776"/>
                  <a:pt x="10650" y="9074"/>
                  <a:pt x="10480" y="9372"/>
                </a:cubicBezTo>
                <a:cubicBezTo>
                  <a:pt x="10394" y="9542"/>
                  <a:pt x="10267" y="9713"/>
                  <a:pt x="10139" y="9883"/>
                </a:cubicBezTo>
                <a:lnTo>
                  <a:pt x="10096" y="9926"/>
                </a:lnTo>
                <a:cubicBezTo>
                  <a:pt x="9968" y="10096"/>
                  <a:pt x="9798" y="10224"/>
                  <a:pt x="9628" y="10394"/>
                </a:cubicBezTo>
                <a:cubicBezTo>
                  <a:pt x="9159" y="10778"/>
                  <a:pt x="8520" y="11033"/>
                  <a:pt x="7924" y="11076"/>
                </a:cubicBezTo>
                <a:lnTo>
                  <a:pt x="7370" y="11076"/>
                </a:lnTo>
                <a:cubicBezTo>
                  <a:pt x="7029" y="11033"/>
                  <a:pt x="6688" y="10906"/>
                  <a:pt x="6348" y="10778"/>
                </a:cubicBezTo>
                <a:cubicBezTo>
                  <a:pt x="6049" y="10607"/>
                  <a:pt x="5794" y="10437"/>
                  <a:pt x="5581" y="10181"/>
                </a:cubicBezTo>
                <a:cubicBezTo>
                  <a:pt x="5453" y="10096"/>
                  <a:pt x="5325" y="9968"/>
                  <a:pt x="5240" y="9798"/>
                </a:cubicBezTo>
                <a:cubicBezTo>
                  <a:pt x="4814" y="9287"/>
                  <a:pt x="4601" y="8605"/>
                  <a:pt x="4644" y="7924"/>
                </a:cubicBezTo>
                <a:cubicBezTo>
                  <a:pt x="4644" y="7711"/>
                  <a:pt x="4644" y="7540"/>
                  <a:pt x="4686" y="7370"/>
                </a:cubicBezTo>
                <a:cubicBezTo>
                  <a:pt x="4771" y="7114"/>
                  <a:pt x="4857" y="6859"/>
                  <a:pt x="4942" y="6646"/>
                </a:cubicBezTo>
                <a:cubicBezTo>
                  <a:pt x="5112" y="6305"/>
                  <a:pt x="5325" y="6007"/>
                  <a:pt x="5581" y="5751"/>
                </a:cubicBezTo>
                <a:cubicBezTo>
                  <a:pt x="5751" y="5623"/>
                  <a:pt x="5922" y="5453"/>
                  <a:pt x="6135" y="5325"/>
                </a:cubicBezTo>
                <a:cubicBezTo>
                  <a:pt x="6560" y="5070"/>
                  <a:pt x="7114" y="4942"/>
                  <a:pt x="7625" y="4899"/>
                </a:cubicBezTo>
                <a:close/>
                <a:moveTo>
                  <a:pt x="6731" y="0"/>
                </a:moveTo>
                <a:lnTo>
                  <a:pt x="3919" y="938"/>
                </a:lnTo>
                <a:lnTo>
                  <a:pt x="4516" y="2641"/>
                </a:lnTo>
                <a:cubicBezTo>
                  <a:pt x="4005" y="2982"/>
                  <a:pt x="3493" y="3366"/>
                  <a:pt x="3110" y="3834"/>
                </a:cubicBezTo>
                <a:lnTo>
                  <a:pt x="1534" y="3067"/>
                </a:lnTo>
                <a:lnTo>
                  <a:pt x="213" y="5709"/>
                </a:lnTo>
                <a:lnTo>
                  <a:pt x="1704" y="6433"/>
                </a:lnTo>
                <a:cubicBezTo>
                  <a:pt x="1534" y="7072"/>
                  <a:pt x="1491" y="7711"/>
                  <a:pt x="1534" y="8392"/>
                </a:cubicBezTo>
                <a:lnTo>
                  <a:pt x="0" y="8903"/>
                </a:lnTo>
                <a:lnTo>
                  <a:pt x="980" y="11715"/>
                </a:lnTo>
                <a:lnTo>
                  <a:pt x="2428" y="11246"/>
                </a:lnTo>
                <a:cubicBezTo>
                  <a:pt x="2769" y="11800"/>
                  <a:pt x="3238" y="12311"/>
                  <a:pt x="3749" y="12737"/>
                </a:cubicBezTo>
                <a:lnTo>
                  <a:pt x="3067" y="14100"/>
                </a:lnTo>
                <a:lnTo>
                  <a:pt x="5709" y="15421"/>
                </a:lnTo>
                <a:lnTo>
                  <a:pt x="6433" y="14015"/>
                </a:lnTo>
                <a:cubicBezTo>
                  <a:pt x="6845" y="14098"/>
                  <a:pt x="7258" y="14145"/>
                  <a:pt x="7682" y="14145"/>
                </a:cubicBezTo>
                <a:cubicBezTo>
                  <a:pt x="7915" y="14145"/>
                  <a:pt x="8151" y="14131"/>
                  <a:pt x="8392" y="14100"/>
                </a:cubicBezTo>
                <a:lnTo>
                  <a:pt x="8903" y="15634"/>
                </a:lnTo>
                <a:lnTo>
                  <a:pt x="11758" y="14697"/>
                </a:lnTo>
                <a:lnTo>
                  <a:pt x="11204" y="13078"/>
                </a:lnTo>
                <a:cubicBezTo>
                  <a:pt x="11715" y="12737"/>
                  <a:pt x="12183" y="12311"/>
                  <a:pt x="12567" y="11800"/>
                </a:cubicBezTo>
                <a:lnTo>
                  <a:pt x="14143" y="12567"/>
                </a:lnTo>
                <a:lnTo>
                  <a:pt x="15464" y="9926"/>
                </a:lnTo>
                <a:lnTo>
                  <a:pt x="13760" y="9074"/>
                </a:lnTo>
                <a:cubicBezTo>
                  <a:pt x="13887" y="8520"/>
                  <a:pt x="13887" y="7924"/>
                  <a:pt x="13845" y="7327"/>
                </a:cubicBezTo>
                <a:lnTo>
                  <a:pt x="15677" y="6731"/>
                </a:lnTo>
                <a:lnTo>
                  <a:pt x="14697" y="3919"/>
                </a:lnTo>
                <a:lnTo>
                  <a:pt x="12865" y="4558"/>
                </a:lnTo>
                <a:cubicBezTo>
                  <a:pt x="12524" y="4090"/>
                  <a:pt x="12183" y="3664"/>
                  <a:pt x="11758" y="3280"/>
                </a:cubicBezTo>
                <a:lnTo>
                  <a:pt x="12609" y="1534"/>
                </a:lnTo>
                <a:lnTo>
                  <a:pt x="9926" y="213"/>
                </a:lnTo>
                <a:lnTo>
                  <a:pt x="9074" y="1917"/>
                </a:lnTo>
                <a:cubicBezTo>
                  <a:pt x="8658" y="1821"/>
                  <a:pt x="8219" y="1774"/>
                  <a:pt x="7792" y="1774"/>
                </a:cubicBezTo>
                <a:cubicBezTo>
                  <a:pt x="7649" y="1774"/>
                  <a:pt x="7508" y="1779"/>
                  <a:pt x="7370" y="1789"/>
                </a:cubicBezTo>
                <a:lnTo>
                  <a:pt x="673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2" name="Google Shape;382;p27"/>
          <p:cNvSpPr/>
          <p:nvPr/>
        </p:nvSpPr>
        <p:spPr>
          <a:xfrm>
            <a:off x="6406139" y="804152"/>
            <a:ext cx="267858" cy="59329"/>
          </a:xfrm>
          <a:custGeom>
            <a:avLst/>
            <a:gdLst/>
            <a:ahLst/>
            <a:cxnLst/>
            <a:rect l="l" t="t" r="r" b="b"/>
            <a:pathLst>
              <a:path w="5964" h="1321" extrusionOk="0">
                <a:moveTo>
                  <a:pt x="0" y="0"/>
                </a:moveTo>
                <a:lnTo>
                  <a:pt x="0" y="1321"/>
                </a:lnTo>
                <a:lnTo>
                  <a:pt x="5964" y="1321"/>
                </a:lnTo>
                <a:lnTo>
                  <a:pt x="596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3" name="Google Shape;383;p27"/>
          <p:cNvSpPr/>
          <p:nvPr/>
        </p:nvSpPr>
        <p:spPr>
          <a:xfrm>
            <a:off x="6828947" y="804152"/>
            <a:ext cx="1568883" cy="59329"/>
          </a:xfrm>
          <a:custGeom>
            <a:avLst/>
            <a:gdLst/>
            <a:ahLst/>
            <a:cxnLst/>
            <a:rect l="l" t="t" r="r" b="b"/>
            <a:pathLst>
              <a:path w="34932" h="1321" extrusionOk="0">
                <a:moveTo>
                  <a:pt x="0" y="0"/>
                </a:moveTo>
                <a:lnTo>
                  <a:pt x="0" y="1321"/>
                </a:lnTo>
                <a:lnTo>
                  <a:pt x="34931" y="1321"/>
                </a:lnTo>
                <a:lnTo>
                  <a:pt x="3493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4" name="Google Shape;384;p27"/>
          <p:cNvSpPr/>
          <p:nvPr/>
        </p:nvSpPr>
        <p:spPr>
          <a:xfrm>
            <a:off x="6406139" y="983982"/>
            <a:ext cx="267858" cy="61261"/>
          </a:xfrm>
          <a:custGeom>
            <a:avLst/>
            <a:gdLst/>
            <a:ahLst/>
            <a:cxnLst/>
            <a:rect l="l" t="t" r="r" b="b"/>
            <a:pathLst>
              <a:path w="5964" h="1364" extrusionOk="0">
                <a:moveTo>
                  <a:pt x="0" y="0"/>
                </a:moveTo>
                <a:lnTo>
                  <a:pt x="0" y="1364"/>
                </a:lnTo>
                <a:lnTo>
                  <a:pt x="5964" y="1364"/>
                </a:lnTo>
                <a:lnTo>
                  <a:pt x="596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5" name="Google Shape;385;p27"/>
          <p:cNvSpPr/>
          <p:nvPr/>
        </p:nvSpPr>
        <p:spPr>
          <a:xfrm>
            <a:off x="6828947" y="983982"/>
            <a:ext cx="1568883" cy="61261"/>
          </a:xfrm>
          <a:custGeom>
            <a:avLst/>
            <a:gdLst/>
            <a:ahLst/>
            <a:cxnLst/>
            <a:rect l="l" t="t" r="r" b="b"/>
            <a:pathLst>
              <a:path w="34932" h="1364" extrusionOk="0">
                <a:moveTo>
                  <a:pt x="0" y="0"/>
                </a:moveTo>
                <a:lnTo>
                  <a:pt x="0" y="1364"/>
                </a:lnTo>
                <a:lnTo>
                  <a:pt x="34931" y="1364"/>
                </a:lnTo>
                <a:lnTo>
                  <a:pt x="3493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6" name="Google Shape;386;p27"/>
          <p:cNvSpPr/>
          <p:nvPr/>
        </p:nvSpPr>
        <p:spPr>
          <a:xfrm>
            <a:off x="6406139" y="1165742"/>
            <a:ext cx="267858" cy="59329"/>
          </a:xfrm>
          <a:custGeom>
            <a:avLst/>
            <a:gdLst/>
            <a:ahLst/>
            <a:cxnLst/>
            <a:rect l="l" t="t" r="r" b="b"/>
            <a:pathLst>
              <a:path w="5964" h="1321" extrusionOk="0">
                <a:moveTo>
                  <a:pt x="0" y="0"/>
                </a:moveTo>
                <a:lnTo>
                  <a:pt x="0" y="1321"/>
                </a:lnTo>
                <a:lnTo>
                  <a:pt x="5964" y="1321"/>
                </a:lnTo>
                <a:lnTo>
                  <a:pt x="596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7" name="Google Shape;387;p27"/>
          <p:cNvSpPr/>
          <p:nvPr/>
        </p:nvSpPr>
        <p:spPr>
          <a:xfrm>
            <a:off x="6828947" y="1165742"/>
            <a:ext cx="991084" cy="59329"/>
          </a:xfrm>
          <a:custGeom>
            <a:avLst/>
            <a:gdLst/>
            <a:ahLst/>
            <a:cxnLst/>
            <a:rect l="l" t="t" r="r" b="b"/>
            <a:pathLst>
              <a:path w="22067" h="1321" extrusionOk="0">
                <a:moveTo>
                  <a:pt x="0" y="0"/>
                </a:moveTo>
                <a:lnTo>
                  <a:pt x="0" y="1321"/>
                </a:lnTo>
                <a:lnTo>
                  <a:pt x="22066" y="1321"/>
                </a:lnTo>
                <a:lnTo>
                  <a:pt x="2206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8" name="Google Shape;388;p27"/>
          <p:cNvSpPr/>
          <p:nvPr/>
        </p:nvSpPr>
        <p:spPr>
          <a:xfrm>
            <a:off x="6406139" y="1347503"/>
            <a:ext cx="267858" cy="59329"/>
          </a:xfrm>
          <a:custGeom>
            <a:avLst/>
            <a:gdLst/>
            <a:ahLst/>
            <a:cxnLst/>
            <a:rect l="l" t="t" r="r" b="b"/>
            <a:pathLst>
              <a:path w="5964" h="1321" extrusionOk="0">
                <a:moveTo>
                  <a:pt x="0" y="0"/>
                </a:moveTo>
                <a:lnTo>
                  <a:pt x="0" y="1321"/>
                </a:lnTo>
                <a:lnTo>
                  <a:pt x="5964" y="1321"/>
                </a:lnTo>
                <a:lnTo>
                  <a:pt x="5964" y="0"/>
                </a:ln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9" name="Google Shape;389;p27"/>
          <p:cNvSpPr/>
          <p:nvPr/>
        </p:nvSpPr>
        <p:spPr>
          <a:xfrm>
            <a:off x="6828947" y="1347503"/>
            <a:ext cx="991084" cy="59329"/>
          </a:xfrm>
          <a:custGeom>
            <a:avLst/>
            <a:gdLst/>
            <a:ahLst/>
            <a:cxnLst/>
            <a:rect l="l" t="t" r="r" b="b"/>
            <a:pathLst>
              <a:path w="22067" h="1321" extrusionOk="0">
                <a:moveTo>
                  <a:pt x="0" y="0"/>
                </a:moveTo>
                <a:lnTo>
                  <a:pt x="0" y="1321"/>
                </a:lnTo>
                <a:lnTo>
                  <a:pt x="22066" y="1321"/>
                </a:lnTo>
                <a:lnTo>
                  <a:pt x="2206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90" name="Google Shape;390;p27"/>
          <p:cNvSpPr/>
          <p:nvPr/>
        </p:nvSpPr>
        <p:spPr>
          <a:xfrm>
            <a:off x="6101900" y="869185"/>
            <a:ext cx="141654" cy="552963"/>
          </a:xfrm>
          <a:custGeom>
            <a:avLst/>
            <a:gdLst/>
            <a:ahLst/>
            <a:cxnLst/>
            <a:rect l="l" t="t" r="r" b="b"/>
            <a:pathLst>
              <a:path w="3154" h="12312" fill="none" extrusionOk="0">
                <a:moveTo>
                  <a:pt x="3153" y="12311"/>
                </a:moveTo>
                <a:lnTo>
                  <a:pt x="1" y="12311"/>
                </a:lnTo>
                <a:lnTo>
                  <a:pt x="1" y="0"/>
                </a:lnTo>
                <a:lnTo>
                  <a:pt x="3068" y="0"/>
                </a:lnTo>
              </a:path>
            </a:pathLst>
          </a:custGeom>
          <a:solidFill>
            <a:schemeClr val="accent1"/>
          </a:solidFill>
          <a:ln w="13850" cap="flat" cmpd="sng">
            <a:solidFill>
              <a:schemeClr val="accent1"/>
            </a:solidFill>
            <a:prstDash val="solid"/>
            <a:miter lim="4259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91" name="Google Shape;391;p27"/>
          <p:cNvSpPr/>
          <p:nvPr/>
        </p:nvSpPr>
        <p:spPr>
          <a:xfrm>
            <a:off x="523596" y="911573"/>
            <a:ext cx="1335660" cy="80014"/>
          </a:xfrm>
          <a:custGeom>
            <a:avLst/>
            <a:gdLst/>
            <a:ahLst/>
            <a:cxnLst/>
            <a:rect l="l" t="t" r="r" b="b"/>
            <a:pathLst>
              <a:path w="22067" h="1322" extrusionOk="0">
                <a:moveTo>
                  <a:pt x="0" y="1"/>
                </a:moveTo>
                <a:lnTo>
                  <a:pt x="0" y="1321"/>
                </a:lnTo>
                <a:lnTo>
                  <a:pt x="22066" y="1321"/>
                </a:lnTo>
                <a:lnTo>
                  <a:pt x="2206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92" name="Google Shape;392;p27"/>
          <p:cNvSpPr/>
          <p:nvPr/>
        </p:nvSpPr>
        <p:spPr>
          <a:xfrm>
            <a:off x="523596" y="1153907"/>
            <a:ext cx="1335660" cy="82617"/>
          </a:xfrm>
          <a:custGeom>
            <a:avLst/>
            <a:gdLst/>
            <a:ahLst/>
            <a:cxnLst/>
            <a:rect l="l" t="t" r="r" b="b"/>
            <a:pathLst>
              <a:path w="22067" h="1365" extrusionOk="0">
                <a:moveTo>
                  <a:pt x="0" y="1"/>
                </a:moveTo>
                <a:lnTo>
                  <a:pt x="0" y="1364"/>
                </a:lnTo>
                <a:lnTo>
                  <a:pt x="22066" y="1364"/>
                </a:lnTo>
                <a:lnTo>
                  <a:pt x="2206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93" name="Google Shape;393;p27"/>
          <p:cNvSpPr/>
          <p:nvPr/>
        </p:nvSpPr>
        <p:spPr>
          <a:xfrm>
            <a:off x="6580967" y="2995135"/>
            <a:ext cx="1929800" cy="381875"/>
          </a:xfrm>
          <a:custGeom>
            <a:avLst/>
            <a:gdLst/>
            <a:ahLst/>
            <a:cxnLst/>
            <a:rect l="l" t="t" r="r" b="b"/>
            <a:pathLst>
              <a:path w="60278" h="11928" fill="none" extrusionOk="0">
                <a:moveTo>
                  <a:pt x="0" y="0"/>
                </a:moveTo>
                <a:lnTo>
                  <a:pt x="60277" y="0"/>
                </a:lnTo>
                <a:lnTo>
                  <a:pt x="60277" y="11928"/>
                </a:lnTo>
                <a:lnTo>
                  <a:pt x="0" y="11928"/>
                </a:lnTo>
                <a:close/>
              </a:path>
            </a:pathLst>
          </a:custGeom>
          <a:solidFill>
            <a:schemeClr val="accent1"/>
          </a:solidFill>
          <a:ln w="13850" cap="flat" cmpd="sng">
            <a:solidFill>
              <a:schemeClr val="accent1"/>
            </a:solidFill>
            <a:prstDash val="solid"/>
            <a:miter lim="4259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27"/>
          <p:cNvSpPr txBox="1">
            <a:spLocks noGrp="1"/>
          </p:cNvSpPr>
          <p:nvPr>
            <p:ph type="ctrTitle"/>
          </p:nvPr>
        </p:nvSpPr>
        <p:spPr>
          <a:xfrm>
            <a:off x="2720789" y="-647400"/>
            <a:ext cx="3530400" cy="194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800" dirty="0" err="1">
                <a:solidFill>
                  <a:schemeClr val="bg1"/>
                </a:solidFill>
              </a:rPr>
              <a:t>Our</a:t>
            </a:r>
            <a:r>
              <a:rPr lang="hr-HR" sz="2800" dirty="0">
                <a:solidFill>
                  <a:schemeClr val="bg1"/>
                </a:solidFill>
              </a:rPr>
              <a:t> </a:t>
            </a:r>
            <a:r>
              <a:rPr lang="hr-HR" sz="2800" dirty="0" err="1">
                <a:solidFill>
                  <a:schemeClr val="bg1"/>
                </a:solidFill>
              </a:rPr>
              <a:t>Mission</a:t>
            </a:r>
            <a:endParaRPr sz="2800" dirty="0">
              <a:solidFill>
                <a:schemeClr val="bg1"/>
              </a:solidFill>
            </a:endParaRPr>
          </a:p>
        </p:txBody>
      </p:sp>
      <p:sp>
        <p:nvSpPr>
          <p:cNvPr id="395" name="Google Shape;395;p27"/>
          <p:cNvSpPr txBox="1">
            <a:spLocks noGrp="1"/>
          </p:cNvSpPr>
          <p:nvPr>
            <p:ph type="subTitle" idx="1"/>
          </p:nvPr>
        </p:nvSpPr>
        <p:spPr>
          <a:xfrm>
            <a:off x="2749777" y="1789602"/>
            <a:ext cx="3656362" cy="142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strive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help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make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our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customers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’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lives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easier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simpler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safer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help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technology</a:t>
            </a:r>
            <a:endParaRPr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27"/>
          <p:cNvSpPr/>
          <p:nvPr/>
        </p:nvSpPr>
        <p:spPr>
          <a:xfrm rot="-3173578">
            <a:off x="2948502" y="636938"/>
            <a:ext cx="755592" cy="874209"/>
          </a:xfrm>
          <a:custGeom>
            <a:avLst/>
            <a:gdLst/>
            <a:ahLst/>
            <a:cxnLst/>
            <a:rect l="l" t="t" r="r" b="b"/>
            <a:pathLst>
              <a:path w="23601" h="27306" fill="none" extrusionOk="0">
                <a:moveTo>
                  <a:pt x="7583" y="1747"/>
                </a:moveTo>
                <a:cubicBezTo>
                  <a:pt x="16316" y="0"/>
                  <a:pt x="23600" y="8392"/>
                  <a:pt x="20704" y="16784"/>
                </a:cubicBezTo>
                <a:cubicBezTo>
                  <a:pt x="17807" y="25218"/>
                  <a:pt x="6859" y="27306"/>
                  <a:pt x="1108" y="20533"/>
                </a:cubicBezTo>
                <a:cubicBezTo>
                  <a:pt x="682" y="20064"/>
                  <a:pt x="299" y="19553"/>
                  <a:pt x="1" y="18999"/>
                </a:cubicBezTo>
              </a:path>
            </a:pathLst>
          </a:custGeom>
          <a:solidFill>
            <a:schemeClr val="accent1"/>
          </a:solidFill>
          <a:ln w="13850" cap="rnd" cmpd="sng">
            <a:solidFill>
              <a:schemeClr val="accent1"/>
            </a:solidFill>
            <a:prstDash val="solid"/>
            <a:miter lim="4259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78" name="Google Shape;378;p27"/>
          <p:cNvSpPr/>
          <p:nvPr/>
        </p:nvSpPr>
        <p:spPr>
          <a:xfrm>
            <a:off x="5784719" y="3707004"/>
            <a:ext cx="1373867" cy="1113719"/>
          </a:xfrm>
          <a:custGeom>
            <a:avLst/>
            <a:gdLst/>
            <a:ahLst/>
            <a:cxnLst/>
            <a:rect l="l" t="t" r="r" b="b"/>
            <a:pathLst>
              <a:path w="25645" h="20789" fill="none" extrusionOk="0">
                <a:moveTo>
                  <a:pt x="23472" y="5709"/>
                </a:moveTo>
                <a:cubicBezTo>
                  <a:pt x="25645" y="13547"/>
                  <a:pt x="18488" y="20789"/>
                  <a:pt x="10608" y="18744"/>
                </a:cubicBezTo>
                <a:cubicBezTo>
                  <a:pt x="2684" y="16657"/>
                  <a:pt x="1" y="6859"/>
                  <a:pt x="5752" y="1066"/>
                </a:cubicBezTo>
                <a:cubicBezTo>
                  <a:pt x="6092" y="683"/>
                  <a:pt x="6518" y="299"/>
                  <a:pt x="6944" y="1"/>
                </a:cubicBezTo>
              </a:path>
            </a:pathLst>
          </a:custGeom>
          <a:solidFill>
            <a:schemeClr val="accent1"/>
          </a:solidFill>
          <a:ln w="13850" cap="rnd" cmpd="sng">
            <a:solidFill>
              <a:schemeClr val="accent1"/>
            </a:solidFill>
            <a:prstDash val="solid"/>
            <a:miter lim="4259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27"/>
          <p:cNvSpPr/>
          <p:nvPr/>
        </p:nvSpPr>
        <p:spPr>
          <a:xfrm>
            <a:off x="-2" y="2933780"/>
            <a:ext cx="2563026" cy="2560152"/>
          </a:xfrm>
          <a:custGeom>
            <a:avLst/>
            <a:gdLst/>
            <a:ahLst/>
            <a:cxnLst/>
            <a:rect l="l" t="t" r="r" b="b"/>
            <a:pathLst>
              <a:path w="39235" h="39191" fill="none" extrusionOk="0">
                <a:moveTo>
                  <a:pt x="37487" y="27817"/>
                </a:moveTo>
                <a:lnTo>
                  <a:pt x="39234" y="20661"/>
                </a:lnTo>
                <a:lnTo>
                  <a:pt x="34719" y="19511"/>
                </a:lnTo>
                <a:cubicBezTo>
                  <a:pt x="34676" y="18062"/>
                  <a:pt x="34420" y="16614"/>
                  <a:pt x="33952" y="15251"/>
                </a:cubicBezTo>
                <a:lnTo>
                  <a:pt x="38041" y="12780"/>
                </a:lnTo>
                <a:lnTo>
                  <a:pt x="34250" y="6475"/>
                </a:lnTo>
                <a:lnTo>
                  <a:pt x="30075" y="8989"/>
                </a:lnTo>
                <a:cubicBezTo>
                  <a:pt x="29053" y="8009"/>
                  <a:pt x="27903" y="7157"/>
                  <a:pt x="26668" y="6475"/>
                </a:cubicBezTo>
                <a:lnTo>
                  <a:pt x="27860" y="1747"/>
                </a:lnTo>
                <a:lnTo>
                  <a:pt x="20704" y="1"/>
                </a:lnTo>
                <a:lnTo>
                  <a:pt x="19554" y="4601"/>
                </a:lnTo>
                <a:cubicBezTo>
                  <a:pt x="18105" y="4601"/>
                  <a:pt x="16657" y="4772"/>
                  <a:pt x="15294" y="5155"/>
                </a:cubicBezTo>
                <a:lnTo>
                  <a:pt x="12866" y="1108"/>
                </a:lnTo>
                <a:lnTo>
                  <a:pt x="6518" y="4942"/>
                </a:lnTo>
                <a:lnTo>
                  <a:pt x="8819" y="8776"/>
                </a:lnTo>
                <a:cubicBezTo>
                  <a:pt x="7711" y="9841"/>
                  <a:pt x="6774" y="11033"/>
                  <a:pt x="6007" y="12354"/>
                </a:cubicBezTo>
                <a:lnTo>
                  <a:pt x="1790" y="11289"/>
                </a:lnTo>
                <a:lnTo>
                  <a:pt x="1" y="18531"/>
                </a:lnTo>
                <a:lnTo>
                  <a:pt x="3963" y="19511"/>
                </a:lnTo>
                <a:cubicBezTo>
                  <a:pt x="3920" y="21129"/>
                  <a:pt x="4133" y="22748"/>
                  <a:pt x="4602" y="24282"/>
                </a:cubicBezTo>
                <a:lnTo>
                  <a:pt x="1194" y="26326"/>
                </a:lnTo>
                <a:lnTo>
                  <a:pt x="4985" y="32673"/>
                </a:lnTo>
                <a:lnTo>
                  <a:pt x="8308" y="30671"/>
                </a:lnTo>
                <a:cubicBezTo>
                  <a:pt x="9458" y="31907"/>
                  <a:pt x="10821" y="32886"/>
                  <a:pt x="12312" y="33653"/>
                </a:cubicBezTo>
                <a:lnTo>
                  <a:pt x="11375" y="37402"/>
                </a:lnTo>
                <a:lnTo>
                  <a:pt x="18574" y="39191"/>
                </a:lnTo>
                <a:lnTo>
                  <a:pt x="19511" y="35357"/>
                </a:lnTo>
                <a:cubicBezTo>
                  <a:pt x="21130" y="35357"/>
                  <a:pt x="22748" y="35059"/>
                  <a:pt x="24325" y="34548"/>
                </a:cubicBezTo>
                <a:lnTo>
                  <a:pt x="26412" y="37998"/>
                </a:lnTo>
                <a:lnTo>
                  <a:pt x="32716" y="34164"/>
                </a:lnTo>
                <a:lnTo>
                  <a:pt x="30544" y="30543"/>
                </a:lnTo>
                <a:cubicBezTo>
                  <a:pt x="31609" y="29393"/>
                  <a:pt x="32503" y="28115"/>
                  <a:pt x="33185" y="26710"/>
                </a:cubicBezTo>
                <a:close/>
                <a:moveTo>
                  <a:pt x="26242" y="23430"/>
                </a:moveTo>
                <a:cubicBezTo>
                  <a:pt x="25986" y="23898"/>
                  <a:pt x="25688" y="24367"/>
                  <a:pt x="25347" y="24793"/>
                </a:cubicBezTo>
                <a:cubicBezTo>
                  <a:pt x="22961" y="27902"/>
                  <a:pt x="18574" y="28627"/>
                  <a:pt x="15294" y="26497"/>
                </a:cubicBezTo>
                <a:cubicBezTo>
                  <a:pt x="14953" y="26284"/>
                  <a:pt x="14612" y="26028"/>
                  <a:pt x="14271" y="25730"/>
                </a:cubicBezTo>
                <a:cubicBezTo>
                  <a:pt x="12993" y="24622"/>
                  <a:pt x="12141" y="23131"/>
                  <a:pt x="11843" y="21470"/>
                </a:cubicBezTo>
                <a:cubicBezTo>
                  <a:pt x="11715" y="21001"/>
                  <a:pt x="11673" y="20490"/>
                  <a:pt x="11673" y="20022"/>
                </a:cubicBezTo>
                <a:cubicBezTo>
                  <a:pt x="11673" y="19383"/>
                  <a:pt x="11758" y="18744"/>
                  <a:pt x="11886" y="18147"/>
                </a:cubicBezTo>
                <a:cubicBezTo>
                  <a:pt x="13036" y="13249"/>
                  <a:pt x="18574" y="10778"/>
                  <a:pt x="23004" y="13249"/>
                </a:cubicBezTo>
                <a:cubicBezTo>
                  <a:pt x="23600" y="13589"/>
                  <a:pt x="24197" y="14015"/>
                  <a:pt x="24708" y="14484"/>
                </a:cubicBezTo>
                <a:cubicBezTo>
                  <a:pt x="26625" y="16401"/>
                  <a:pt x="27434" y="19212"/>
                  <a:pt x="26838" y="21853"/>
                </a:cubicBezTo>
                <a:cubicBezTo>
                  <a:pt x="26710" y="22407"/>
                  <a:pt x="26497" y="22918"/>
                  <a:pt x="26242" y="23430"/>
                </a:cubicBezTo>
                <a:close/>
              </a:path>
            </a:pathLst>
          </a:custGeom>
          <a:solidFill>
            <a:schemeClr val="accent1"/>
          </a:solidFill>
          <a:ln w="26625" cap="flat" cmpd="sng">
            <a:solidFill>
              <a:srgbClr val="1EFFC1"/>
            </a:solidFill>
            <a:prstDash val="solid"/>
            <a:miter lim="4259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0" name="Google Shape;380;p27"/>
          <p:cNvSpPr/>
          <p:nvPr/>
        </p:nvSpPr>
        <p:spPr>
          <a:xfrm>
            <a:off x="6101912" y="3732129"/>
            <a:ext cx="837606" cy="839856"/>
          </a:xfrm>
          <a:custGeom>
            <a:avLst/>
            <a:gdLst/>
            <a:ahLst/>
            <a:cxnLst/>
            <a:rect l="l" t="t" r="r" b="b"/>
            <a:pathLst>
              <a:path w="15635" h="15677" extrusionOk="0">
                <a:moveTo>
                  <a:pt x="7626" y="4942"/>
                </a:moveTo>
                <a:cubicBezTo>
                  <a:pt x="7882" y="4942"/>
                  <a:pt x="8137" y="4942"/>
                  <a:pt x="8393" y="5027"/>
                </a:cubicBezTo>
                <a:cubicBezTo>
                  <a:pt x="8648" y="5070"/>
                  <a:pt x="8861" y="5155"/>
                  <a:pt x="9032" y="5240"/>
                </a:cubicBezTo>
                <a:cubicBezTo>
                  <a:pt x="9287" y="5368"/>
                  <a:pt x="9500" y="5496"/>
                  <a:pt x="9671" y="5666"/>
                </a:cubicBezTo>
                <a:cubicBezTo>
                  <a:pt x="9884" y="5879"/>
                  <a:pt x="10097" y="6092"/>
                  <a:pt x="10225" y="6305"/>
                </a:cubicBezTo>
                <a:cubicBezTo>
                  <a:pt x="10523" y="6731"/>
                  <a:pt x="10693" y="7157"/>
                  <a:pt x="10736" y="7668"/>
                </a:cubicBezTo>
                <a:cubicBezTo>
                  <a:pt x="10778" y="7924"/>
                  <a:pt x="10778" y="8179"/>
                  <a:pt x="10736" y="8478"/>
                </a:cubicBezTo>
                <a:cubicBezTo>
                  <a:pt x="10693" y="8776"/>
                  <a:pt x="10608" y="9074"/>
                  <a:pt x="10480" y="9372"/>
                </a:cubicBezTo>
                <a:cubicBezTo>
                  <a:pt x="10352" y="9585"/>
                  <a:pt x="10225" y="9756"/>
                  <a:pt x="10097" y="9926"/>
                </a:cubicBezTo>
                <a:cubicBezTo>
                  <a:pt x="9926" y="10096"/>
                  <a:pt x="9799" y="10267"/>
                  <a:pt x="9628" y="10394"/>
                </a:cubicBezTo>
                <a:cubicBezTo>
                  <a:pt x="9117" y="10820"/>
                  <a:pt x="8521" y="11033"/>
                  <a:pt x="7882" y="11076"/>
                </a:cubicBezTo>
                <a:lnTo>
                  <a:pt x="7370" y="11076"/>
                </a:lnTo>
                <a:cubicBezTo>
                  <a:pt x="6689" y="11033"/>
                  <a:pt x="6007" y="10735"/>
                  <a:pt x="5539" y="10224"/>
                </a:cubicBezTo>
                <a:cubicBezTo>
                  <a:pt x="5411" y="10096"/>
                  <a:pt x="5326" y="9969"/>
                  <a:pt x="5198" y="9841"/>
                </a:cubicBezTo>
                <a:cubicBezTo>
                  <a:pt x="4815" y="9287"/>
                  <a:pt x="4602" y="8605"/>
                  <a:pt x="4602" y="7924"/>
                </a:cubicBezTo>
                <a:cubicBezTo>
                  <a:pt x="4602" y="7753"/>
                  <a:pt x="4644" y="7540"/>
                  <a:pt x="4687" y="7370"/>
                </a:cubicBezTo>
                <a:cubicBezTo>
                  <a:pt x="4729" y="7114"/>
                  <a:pt x="4815" y="6901"/>
                  <a:pt x="4942" y="6646"/>
                </a:cubicBezTo>
                <a:cubicBezTo>
                  <a:pt x="5070" y="6348"/>
                  <a:pt x="5283" y="6049"/>
                  <a:pt x="5581" y="5794"/>
                </a:cubicBezTo>
                <a:cubicBezTo>
                  <a:pt x="5709" y="5623"/>
                  <a:pt x="5880" y="5496"/>
                  <a:pt x="6093" y="5368"/>
                </a:cubicBezTo>
                <a:cubicBezTo>
                  <a:pt x="6561" y="5112"/>
                  <a:pt x="7072" y="4942"/>
                  <a:pt x="7626" y="4942"/>
                </a:cubicBezTo>
                <a:close/>
                <a:moveTo>
                  <a:pt x="6731" y="1"/>
                </a:moveTo>
                <a:lnTo>
                  <a:pt x="3920" y="938"/>
                </a:lnTo>
                <a:lnTo>
                  <a:pt x="4474" y="2684"/>
                </a:lnTo>
                <a:cubicBezTo>
                  <a:pt x="3963" y="2982"/>
                  <a:pt x="3494" y="3366"/>
                  <a:pt x="3068" y="3834"/>
                </a:cubicBezTo>
                <a:lnTo>
                  <a:pt x="1534" y="3068"/>
                </a:lnTo>
                <a:lnTo>
                  <a:pt x="214" y="5709"/>
                </a:lnTo>
                <a:lnTo>
                  <a:pt x="1662" y="6433"/>
                </a:lnTo>
                <a:cubicBezTo>
                  <a:pt x="1534" y="7072"/>
                  <a:pt x="1449" y="7753"/>
                  <a:pt x="1492" y="8392"/>
                </a:cubicBezTo>
                <a:lnTo>
                  <a:pt x="1" y="8904"/>
                </a:lnTo>
                <a:lnTo>
                  <a:pt x="938" y="11758"/>
                </a:lnTo>
                <a:lnTo>
                  <a:pt x="2429" y="11246"/>
                </a:lnTo>
                <a:cubicBezTo>
                  <a:pt x="2770" y="11800"/>
                  <a:pt x="3196" y="12311"/>
                  <a:pt x="3750" y="12737"/>
                </a:cubicBezTo>
                <a:lnTo>
                  <a:pt x="3068" y="14143"/>
                </a:lnTo>
                <a:lnTo>
                  <a:pt x="5709" y="15464"/>
                </a:lnTo>
                <a:lnTo>
                  <a:pt x="6433" y="14015"/>
                </a:lnTo>
                <a:cubicBezTo>
                  <a:pt x="6859" y="14129"/>
                  <a:pt x="7285" y="14167"/>
                  <a:pt x="7724" y="14167"/>
                </a:cubicBezTo>
                <a:cubicBezTo>
                  <a:pt x="7943" y="14167"/>
                  <a:pt x="8166" y="14157"/>
                  <a:pt x="8393" y="14143"/>
                </a:cubicBezTo>
                <a:lnTo>
                  <a:pt x="8904" y="15677"/>
                </a:lnTo>
                <a:lnTo>
                  <a:pt x="11715" y="14697"/>
                </a:lnTo>
                <a:lnTo>
                  <a:pt x="11204" y="13121"/>
                </a:lnTo>
                <a:cubicBezTo>
                  <a:pt x="11715" y="12737"/>
                  <a:pt x="12184" y="12311"/>
                  <a:pt x="12567" y="11843"/>
                </a:cubicBezTo>
                <a:lnTo>
                  <a:pt x="14101" y="12610"/>
                </a:lnTo>
                <a:lnTo>
                  <a:pt x="15422" y="9926"/>
                </a:lnTo>
                <a:lnTo>
                  <a:pt x="13760" y="9117"/>
                </a:lnTo>
                <a:cubicBezTo>
                  <a:pt x="13845" y="8520"/>
                  <a:pt x="13888" y="7966"/>
                  <a:pt x="13845" y="7370"/>
                </a:cubicBezTo>
                <a:lnTo>
                  <a:pt x="15635" y="6774"/>
                </a:lnTo>
                <a:lnTo>
                  <a:pt x="14697" y="3920"/>
                </a:lnTo>
                <a:lnTo>
                  <a:pt x="12866" y="4559"/>
                </a:lnTo>
                <a:cubicBezTo>
                  <a:pt x="12525" y="4090"/>
                  <a:pt x="12141" y="3664"/>
                  <a:pt x="11715" y="3323"/>
                </a:cubicBezTo>
                <a:lnTo>
                  <a:pt x="12610" y="1534"/>
                </a:lnTo>
                <a:lnTo>
                  <a:pt x="9926" y="214"/>
                </a:lnTo>
                <a:lnTo>
                  <a:pt x="9074" y="1960"/>
                </a:lnTo>
                <a:cubicBezTo>
                  <a:pt x="8521" y="1832"/>
                  <a:pt x="7924" y="1790"/>
                  <a:pt x="7370" y="1790"/>
                </a:cubicBezTo>
                <a:lnTo>
                  <a:pt x="6731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27"/>
          <p:cNvSpPr/>
          <p:nvPr/>
        </p:nvSpPr>
        <p:spPr>
          <a:xfrm rot="-3173578">
            <a:off x="3032075" y="862878"/>
            <a:ext cx="501903" cy="500527"/>
          </a:xfrm>
          <a:custGeom>
            <a:avLst/>
            <a:gdLst/>
            <a:ahLst/>
            <a:cxnLst/>
            <a:rect l="l" t="t" r="r" b="b"/>
            <a:pathLst>
              <a:path w="15677" h="15634" extrusionOk="0">
                <a:moveTo>
                  <a:pt x="7625" y="4899"/>
                </a:moveTo>
                <a:cubicBezTo>
                  <a:pt x="7924" y="4899"/>
                  <a:pt x="8179" y="4942"/>
                  <a:pt x="8435" y="4984"/>
                </a:cubicBezTo>
                <a:cubicBezTo>
                  <a:pt x="8648" y="5070"/>
                  <a:pt x="8861" y="5112"/>
                  <a:pt x="9074" y="5240"/>
                </a:cubicBezTo>
                <a:cubicBezTo>
                  <a:pt x="9287" y="5325"/>
                  <a:pt x="9500" y="5496"/>
                  <a:pt x="9713" y="5666"/>
                </a:cubicBezTo>
                <a:cubicBezTo>
                  <a:pt x="10309" y="6177"/>
                  <a:pt x="10650" y="6859"/>
                  <a:pt x="10778" y="7625"/>
                </a:cubicBezTo>
                <a:cubicBezTo>
                  <a:pt x="10778" y="7881"/>
                  <a:pt x="10778" y="8179"/>
                  <a:pt x="10778" y="8435"/>
                </a:cubicBezTo>
                <a:cubicBezTo>
                  <a:pt x="10735" y="8776"/>
                  <a:pt x="10650" y="9074"/>
                  <a:pt x="10480" y="9372"/>
                </a:cubicBezTo>
                <a:cubicBezTo>
                  <a:pt x="10394" y="9542"/>
                  <a:pt x="10267" y="9713"/>
                  <a:pt x="10139" y="9883"/>
                </a:cubicBezTo>
                <a:lnTo>
                  <a:pt x="10096" y="9926"/>
                </a:lnTo>
                <a:cubicBezTo>
                  <a:pt x="9968" y="10096"/>
                  <a:pt x="9798" y="10224"/>
                  <a:pt x="9628" y="10394"/>
                </a:cubicBezTo>
                <a:cubicBezTo>
                  <a:pt x="9159" y="10778"/>
                  <a:pt x="8520" y="11033"/>
                  <a:pt x="7924" y="11076"/>
                </a:cubicBezTo>
                <a:lnTo>
                  <a:pt x="7370" y="11076"/>
                </a:lnTo>
                <a:cubicBezTo>
                  <a:pt x="7029" y="11033"/>
                  <a:pt x="6688" y="10906"/>
                  <a:pt x="6348" y="10778"/>
                </a:cubicBezTo>
                <a:cubicBezTo>
                  <a:pt x="6049" y="10607"/>
                  <a:pt x="5794" y="10437"/>
                  <a:pt x="5581" y="10181"/>
                </a:cubicBezTo>
                <a:cubicBezTo>
                  <a:pt x="5453" y="10096"/>
                  <a:pt x="5325" y="9968"/>
                  <a:pt x="5240" y="9798"/>
                </a:cubicBezTo>
                <a:cubicBezTo>
                  <a:pt x="4814" y="9287"/>
                  <a:pt x="4601" y="8605"/>
                  <a:pt x="4644" y="7924"/>
                </a:cubicBezTo>
                <a:cubicBezTo>
                  <a:pt x="4644" y="7711"/>
                  <a:pt x="4644" y="7540"/>
                  <a:pt x="4686" y="7370"/>
                </a:cubicBezTo>
                <a:cubicBezTo>
                  <a:pt x="4771" y="7114"/>
                  <a:pt x="4857" y="6859"/>
                  <a:pt x="4942" y="6646"/>
                </a:cubicBezTo>
                <a:cubicBezTo>
                  <a:pt x="5112" y="6305"/>
                  <a:pt x="5325" y="6007"/>
                  <a:pt x="5581" y="5751"/>
                </a:cubicBezTo>
                <a:cubicBezTo>
                  <a:pt x="5751" y="5623"/>
                  <a:pt x="5922" y="5453"/>
                  <a:pt x="6135" y="5325"/>
                </a:cubicBezTo>
                <a:cubicBezTo>
                  <a:pt x="6560" y="5070"/>
                  <a:pt x="7114" y="4942"/>
                  <a:pt x="7625" y="4899"/>
                </a:cubicBezTo>
                <a:close/>
                <a:moveTo>
                  <a:pt x="6731" y="0"/>
                </a:moveTo>
                <a:lnTo>
                  <a:pt x="3919" y="938"/>
                </a:lnTo>
                <a:lnTo>
                  <a:pt x="4516" y="2641"/>
                </a:lnTo>
                <a:cubicBezTo>
                  <a:pt x="4005" y="2982"/>
                  <a:pt x="3493" y="3366"/>
                  <a:pt x="3110" y="3834"/>
                </a:cubicBezTo>
                <a:lnTo>
                  <a:pt x="1534" y="3067"/>
                </a:lnTo>
                <a:lnTo>
                  <a:pt x="213" y="5709"/>
                </a:lnTo>
                <a:lnTo>
                  <a:pt x="1704" y="6433"/>
                </a:lnTo>
                <a:cubicBezTo>
                  <a:pt x="1534" y="7072"/>
                  <a:pt x="1491" y="7711"/>
                  <a:pt x="1534" y="8392"/>
                </a:cubicBezTo>
                <a:lnTo>
                  <a:pt x="0" y="8903"/>
                </a:lnTo>
                <a:lnTo>
                  <a:pt x="980" y="11715"/>
                </a:lnTo>
                <a:lnTo>
                  <a:pt x="2428" y="11246"/>
                </a:lnTo>
                <a:cubicBezTo>
                  <a:pt x="2769" y="11800"/>
                  <a:pt x="3238" y="12311"/>
                  <a:pt x="3749" y="12737"/>
                </a:cubicBezTo>
                <a:lnTo>
                  <a:pt x="3067" y="14100"/>
                </a:lnTo>
                <a:lnTo>
                  <a:pt x="5709" y="15421"/>
                </a:lnTo>
                <a:lnTo>
                  <a:pt x="6433" y="14015"/>
                </a:lnTo>
                <a:cubicBezTo>
                  <a:pt x="6845" y="14098"/>
                  <a:pt x="7258" y="14145"/>
                  <a:pt x="7682" y="14145"/>
                </a:cubicBezTo>
                <a:cubicBezTo>
                  <a:pt x="7915" y="14145"/>
                  <a:pt x="8151" y="14131"/>
                  <a:pt x="8392" y="14100"/>
                </a:cubicBezTo>
                <a:lnTo>
                  <a:pt x="8903" y="15634"/>
                </a:lnTo>
                <a:lnTo>
                  <a:pt x="11758" y="14697"/>
                </a:lnTo>
                <a:lnTo>
                  <a:pt x="11204" y="13078"/>
                </a:lnTo>
                <a:cubicBezTo>
                  <a:pt x="11715" y="12737"/>
                  <a:pt x="12183" y="12311"/>
                  <a:pt x="12567" y="11800"/>
                </a:cubicBezTo>
                <a:lnTo>
                  <a:pt x="14143" y="12567"/>
                </a:lnTo>
                <a:lnTo>
                  <a:pt x="15464" y="9926"/>
                </a:lnTo>
                <a:lnTo>
                  <a:pt x="13760" y="9074"/>
                </a:lnTo>
                <a:cubicBezTo>
                  <a:pt x="13887" y="8520"/>
                  <a:pt x="13887" y="7924"/>
                  <a:pt x="13845" y="7327"/>
                </a:cubicBezTo>
                <a:lnTo>
                  <a:pt x="15677" y="6731"/>
                </a:lnTo>
                <a:lnTo>
                  <a:pt x="14697" y="3919"/>
                </a:lnTo>
                <a:lnTo>
                  <a:pt x="12865" y="4558"/>
                </a:lnTo>
                <a:cubicBezTo>
                  <a:pt x="12524" y="4090"/>
                  <a:pt x="12183" y="3664"/>
                  <a:pt x="11758" y="3280"/>
                </a:cubicBezTo>
                <a:lnTo>
                  <a:pt x="12609" y="1534"/>
                </a:lnTo>
                <a:lnTo>
                  <a:pt x="9926" y="213"/>
                </a:lnTo>
                <a:lnTo>
                  <a:pt x="9074" y="1917"/>
                </a:lnTo>
                <a:cubicBezTo>
                  <a:pt x="8658" y="1821"/>
                  <a:pt x="8219" y="1774"/>
                  <a:pt x="7792" y="1774"/>
                </a:cubicBezTo>
                <a:cubicBezTo>
                  <a:pt x="7649" y="1774"/>
                  <a:pt x="7508" y="1779"/>
                  <a:pt x="7370" y="1789"/>
                </a:cubicBezTo>
                <a:lnTo>
                  <a:pt x="673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2" name="Google Shape;382;p27"/>
          <p:cNvSpPr/>
          <p:nvPr/>
        </p:nvSpPr>
        <p:spPr>
          <a:xfrm>
            <a:off x="6406139" y="804152"/>
            <a:ext cx="267858" cy="59329"/>
          </a:xfrm>
          <a:custGeom>
            <a:avLst/>
            <a:gdLst/>
            <a:ahLst/>
            <a:cxnLst/>
            <a:rect l="l" t="t" r="r" b="b"/>
            <a:pathLst>
              <a:path w="5964" h="1321" extrusionOk="0">
                <a:moveTo>
                  <a:pt x="0" y="0"/>
                </a:moveTo>
                <a:lnTo>
                  <a:pt x="0" y="1321"/>
                </a:lnTo>
                <a:lnTo>
                  <a:pt x="5964" y="1321"/>
                </a:lnTo>
                <a:lnTo>
                  <a:pt x="596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3" name="Google Shape;383;p27"/>
          <p:cNvSpPr/>
          <p:nvPr/>
        </p:nvSpPr>
        <p:spPr>
          <a:xfrm>
            <a:off x="6828947" y="804152"/>
            <a:ext cx="1568883" cy="59329"/>
          </a:xfrm>
          <a:custGeom>
            <a:avLst/>
            <a:gdLst/>
            <a:ahLst/>
            <a:cxnLst/>
            <a:rect l="l" t="t" r="r" b="b"/>
            <a:pathLst>
              <a:path w="34932" h="1321" extrusionOk="0">
                <a:moveTo>
                  <a:pt x="0" y="0"/>
                </a:moveTo>
                <a:lnTo>
                  <a:pt x="0" y="1321"/>
                </a:lnTo>
                <a:lnTo>
                  <a:pt x="34931" y="1321"/>
                </a:lnTo>
                <a:lnTo>
                  <a:pt x="3493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4" name="Google Shape;384;p27"/>
          <p:cNvSpPr/>
          <p:nvPr/>
        </p:nvSpPr>
        <p:spPr>
          <a:xfrm>
            <a:off x="6406139" y="983982"/>
            <a:ext cx="267858" cy="61261"/>
          </a:xfrm>
          <a:custGeom>
            <a:avLst/>
            <a:gdLst/>
            <a:ahLst/>
            <a:cxnLst/>
            <a:rect l="l" t="t" r="r" b="b"/>
            <a:pathLst>
              <a:path w="5964" h="1364" extrusionOk="0">
                <a:moveTo>
                  <a:pt x="0" y="0"/>
                </a:moveTo>
                <a:lnTo>
                  <a:pt x="0" y="1364"/>
                </a:lnTo>
                <a:lnTo>
                  <a:pt x="5964" y="1364"/>
                </a:lnTo>
                <a:lnTo>
                  <a:pt x="596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5" name="Google Shape;385;p27"/>
          <p:cNvSpPr/>
          <p:nvPr/>
        </p:nvSpPr>
        <p:spPr>
          <a:xfrm>
            <a:off x="6828947" y="983982"/>
            <a:ext cx="1568883" cy="61261"/>
          </a:xfrm>
          <a:custGeom>
            <a:avLst/>
            <a:gdLst/>
            <a:ahLst/>
            <a:cxnLst/>
            <a:rect l="l" t="t" r="r" b="b"/>
            <a:pathLst>
              <a:path w="34932" h="1364" extrusionOk="0">
                <a:moveTo>
                  <a:pt x="0" y="0"/>
                </a:moveTo>
                <a:lnTo>
                  <a:pt x="0" y="1364"/>
                </a:lnTo>
                <a:lnTo>
                  <a:pt x="34931" y="1364"/>
                </a:lnTo>
                <a:lnTo>
                  <a:pt x="3493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6" name="Google Shape;386;p27"/>
          <p:cNvSpPr/>
          <p:nvPr/>
        </p:nvSpPr>
        <p:spPr>
          <a:xfrm>
            <a:off x="6406139" y="1165742"/>
            <a:ext cx="267858" cy="59329"/>
          </a:xfrm>
          <a:custGeom>
            <a:avLst/>
            <a:gdLst/>
            <a:ahLst/>
            <a:cxnLst/>
            <a:rect l="l" t="t" r="r" b="b"/>
            <a:pathLst>
              <a:path w="5964" h="1321" extrusionOk="0">
                <a:moveTo>
                  <a:pt x="0" y="0"/>
                </a:moveTo>
                <a:lnTo>
                  <a:pt x="0" y="1321"/>
                </a:lnTo>
                <a:lnTo>
                  <a:pt x="5964" y="1321"/>
                </a:lnTo>
                <a:lnTo>
                  <a:pt x="596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7" name="Google Shape;387;p27"/>
          <p:cNvSpPr/>
          <p:nvPr/>
        </p:nvSpPr>
        <p:spPr>
          <a:xfrm>
            <a:off x="6828947" y="1165742"/>
            <a:ext cx="991084" cy="59329"/>
          </a:xfrm>
          <a:custGeom>
            <a:avLst/>
            <a:gdLst/>
            <a:ahLst/>
            <a:cxnLst/>
            <a:rect l="l" t="t" r="r" b="b"/>
            <a:pathLst>
              <a:path w="22067" h="1321" extrusionOk="0">
                <a:moveTo>
                  <a:pt x="0" y="0"/>
                </a:moveTo>
                <a:lnTo>
                  <a:pt x="0" y="1321"/>
                </a:lnTo>
                <a:lnTo>
                  <a:pt x="22066" y="1321"/>
                </a:lnTo>
                <a:lnTo>
                  <a:pt x="2206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8" name="Google Shape;388;p27"/>
          <p:cNvSpPr/>
          <p:nvPr/>
        </p:nvSpPr>
        <p:spPr>
          <a:xfrm>
            <a:off x="6406139" y="1347503"/>
            <a:ext cx="267858" cy="59329"/>
          </a:xfrm>
          <a:custGeom>
            <a:avLst/>
            <a:gdLst/>
            <a:ahLst/>
            <a:cxnLst/>
            <a:rect l="l" t="t" r="r" b="b"/>
            <a:pathLst>
              <a:path w="5964" h="1321" extrusionOk="0">
                <a:moveTo>
                  <a:pt x="0" y="0"/>
                </a:moveTo>
                <a:lnTo>
                  <a:pt x="0" y="1321"/>
                </a:lnTo>
                <a:lnTo>
                  <a:pt x="5964" y="1321"/>
                </a:lnTo>
                <a:lnTo>
                  <a:pt x="5964" y="0"/>
                </a:ln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89" name="Google Shape;389;p27"/>
          <p:cNvSpPr/>
          <p:nvPr/>
        </p:nvSpPr>
        <p:spPr>
          <a:xfrm>
            <a:off x="6828947" y="1347503"/>
            <a:ext cx="991084" cy="59329"/>
          </a:xfrm>
          <a:custGeom>
            <a:avLst/>
            <a:gdLst/>
            <a:ahLst/>
            <a:cxnLst/>
            <a:rect l="l" t="t" r="r" b="b"/>
            <a:pathLst>
              <a:path w="22067" h="1321" extrusionOk="0">
                <a:moveTo>
                  <a:pt x="0" y="0"/>
                </a:moveTo>
                <a:lnTo>
                  <a:pt x="0" y="1321"/>
                </a:lnTo>
                <a:lnTo>
                  <a:pt x="22066" y="1321"/>
                </a:lnTo>
                <a:lnTo>
                  <a:pt x="2206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90" name="Google Shape;390;p27"/>
          <p:cNvSpPr/>
          <p:nvPr/>
        </p:nvSpPr>
        <p:spPr>
          <a:xfrm>
            <a:off x="6101900" y="869185"/>
            <a:ext cx="141654" cy="552963"/>
          </a:xfrm>
          <a:custGeom>
            <a:avLst/>
            <a:gdLst/>
            <a:ahLst/>
            <a:cxnLst/>
            <a:rect l="l" t="t" r="r" b="b"/>
            <a:pathLst>
              <a:path w="3154" h="12312" fill="none" extrusionOk="0">
                <a:moveTo>
                  <a:pt x="3153" y="12311"/>
                </a:moveTo>
                <a:lnTo>
                  <a:pt x="1" y="12311"/>
                </a:lnTo>
                <a:lnTo>
                  <a:pt x="1" y="0"/>
                </a:lnTo>
                <a:lnTo>
                  <a:pt x="3068" y="0"/>
                </a:lnTo>
              </a:path>
            </a:pathLst>
          </a:custGeom>
          <a:solidFill>
            <a:schemeClr val="accent1"/>
          </a:solidFill>
          <a:ln w="13850" cap="flat" cmpd="sng">
            <a:solidFill>
              <a:schemeClr val="accent1"/>
            </a:solidFill>
            <a:prstDash val="solid"/>
            <a:miter lim="4259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91" name="Google Shape;391;p27"/>
          <p:cNvSpPr/>
          <p:nvPr/>
        </p:nvSpPr>
        <p:spPr>
          <a:xfrm>
            <a:off x="523596" y="911573"/>
            <a:ext cx="1335660" cy="80014"/>
          </a:xfrm>
          <a:custGeom>
            <a:avLst/>
            <a:gdLst/>
            <a:ahLst/>
            <a:cxnLst/>
            <a:rect l="l" t="t" r="r" b="b"/>
            <a:pathLst>
              <a:path w="22067" h="1322" extrusionOk="0">
                <a:moveTo>
                  <a:pt x="0" y="1"/>
                </a:moveTo>
                <a:lnTo>
                  <a:pt x="0" y="1321"/>
                </a:lnTo>
                <a:lnTo>
                  <a:pt x="22066" y="1321"/>
                </a:lnTo>
                <a:lnTo>
                  <a:pt x="2206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92" name="Google Shape;392;p27"/>
          <p:cNvSpPr/>
          <p:nvPr/>
        </p:nvSpPr>
        <p:spPr>
          <a:xfrm>
            <a:off x="523596" y="1153907"/>
            <a:ext cx="1335660" cy="82617"/>
          </a:xfrm>
          <a:custGeom>
            <a:avLst/>
            <a:gdLst/>
            <a:ahLst/>
            <a:cxnLst/>
            <a:rect l="l" t="t" r="r" b="b"/>
            <a:pathLst>
              <a:path w="22067" h="1365" extrusionOk="0">
                <a:moveTo>
                  <a:pt x="0" y="1"/>
                </a:moveTo>
                <a:lnTo>
                  <a:pt x="0" y="1364"/>
                </a:lnTo>
                <a:lnTo>
                  <a:pt x="22066" y="1364"/>
                </a:lnTo>
                <a:lnTo>
                  <a:pt x="2206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8FFD5"/>
              </a:solidFill>
            </a:endParaRPr>
          </a:p>
        </p:txBody>
      </p:sp>
      <p:sp>
        <p:nvSpPr>
          <p:cNvPr id="393" name="Google Shape;393;p27"/>
          <p:cNvSpPr/>
          <p:nvPr/>
        </p:nvSpPr>
        <p:spPr>
          <a:xfrm>
            <a:off x="6580967" y="2995135"/>
            <a:ext cx="1929800" cy="381875"/>
          </a:xfrm>
          <a:custGeom>
            <a:avLst/>
            <a:gdLst/>
            <a:ahLst/>
            <a:cxnLst/>
            <a:rect l="l" t="t" r="r" b="b"/>
            <a:pathLst>
              <a:path w="60278" h="11928" fill="none" extrusionOk="0">
                <a:moveTo>
                  <a:pt x="0" y="0"/>
                </a:moveTo>
                <a:lnTo>
                  <a:pt x="60277" y="0"/>
                </a:lnTo>
                <a:lnTo>
                  <a:pt x="60277" y="11928"/>
                </a:lnTo>
                <a:lnTo>
                  <a:pt x="0" y="11928"/>
                </a:lnTo>
                <a:close/>
              </a:path>
            </a:pathLst>
          </a:custGeom>
          <a:solidFill>
            <a:schemeClr val="accent1"/>
          </a:solidFill>
          <a:ln w="13850" cap="flat" cmpd="sng">
            <a:solidFill>
              <a:schemeClr val="accent1"/>
            </a:solidFill>
            <a:prstDash val="solid"/>
            <a:miter lim="4259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27"/>
          <p:cNvSpPr txBox="1">
            <a:spLocks noGrp="1"/>
          </p:cNvSpPr>
          <p:nvPr>
            <p:ph type="ctrTitle"/>
          </p:nvPr>
        </p:nvSpPr>
        <p:spPr>
          <a:xfrm>
            <a:off x="2720789" y="-647400"/>
            <a:ext cx="3530400" cy="194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3000" dirty="0" err="1">
                <a:solidFill>
                  <a:schemeClr val="bg1"/>
                </a:solidFill>
              </a:rPr>
              <a:t>Our</a:t>
            </a:r>
            <a:r>
              <a:rPr lang="hr-HR" sz="3000" dirty="0">
                <a:solidFill>
                  <a:schemeClr val="bg1"/>
                </a:solidFill>
              </a:rPr>
              <a:t> </a:t>
            </a:r>
            <a:r>
              <a:rPr lang="hr-HR" sz="3000" dirty="0" err="1">
                <a:solidFill>
                  <a:schemeClr val="bg1"/>
                </a:solidFill>
              </a:rPr>
              <a:t>Vision</a:t>
            </a:r>
            <a:endParaRPr sz="3000" dirty="0">
              <a:solidFill>
                <a:schemeClr val="bg1"/>
              </a:solidFill>
            </a:endParaRPr>
          </a:p>
        </p:txBody>
      </p:sp>
      <p:sp>
        <p:nvSpPr>
          <p:cNvPr id="395" name="Google Shape;395;p27"/>
          <p:cNvSpPr txBox="1">
            <a:spLocks noGrp="1"/>
          </p:cNvSpPr>
          <p:nvPr>
            <p:ph type="subTitle" idx="1"/>
          </p:nvPr>
        </p:nvSpPr>
        <p:spPr>
          <a:xfrm>
            <a:off x="2720789" y="1789602"/>
            <a:ext cx="3685349" cy="142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want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to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leading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tech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company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offering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inexpensive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quality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technological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products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services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264631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6"/>
          <p:cNvSpPr txBox="1">
            <a:spLocks noGrp="1"/>
          </p:cNvSpPr>
          <p:nvPr>
            <p:ph type="ctrTitle"/>
          </p:nvPr>
        </p:nvSpPr>
        <p:spPr>
          <a:xfrm>
            <a:off x="4631883" y="697183"/>
            <a:ext cx="35304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Budget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297" name="Google Shape;297;p26"/>
          <p:cNvSpPr txBox="1">
            <a:spLocks noGrp="1"/>
          </p:cNvSpPr>
          <p:nvPr>
            <p:ph type="subTitle" idx="1"/>
          </p:nvPr>
        </p:nvSpPr>
        <p:spPr>
          <a:xfrm>
            <a:off x="4430751" y="1405053"/>
            <a:ext cx="4430751" cy="142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rgbClr val="FFFF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EU fonds</a:t>
            </a:r>
            <a:r>
              <a:rPr lang="hr-H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hr-H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30.000,00€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r-HR" sz="18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r-H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Revenue</a:t>
            </a:r>
            <a:r>
              <a:rPr lang="hr-H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for year-343.500,00€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r-HR" sz="18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r-H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Yearl</a:t>
            </a:r>
            <a:r>
              <a:rPr lang="hr-HR" sz="18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y</a:t>
            </a:r>
            <a:r>
              <a:rPr lang="hr-HR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sz="18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expenses</a:t>
            </a:r>
            <a:r>
              <a:rPr lang="hr-HR" sz="18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- 219.960,00€</a:t>
            </a:r>
            <a:endParaRPr lang="hr-HR" sz="18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r-HR" sz="18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r-H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Setup</a:t>
            </a:r>
            <a:r>
              <a:rPr lang="hr-H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hr-HR" sz="18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budget</a:t>
            </a:r>
            <a:r>
              <a:rPr lang="hr-HR" sz="18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– 35.000,00€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r-HR" sz="18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r-H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200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98" name="Google Shape;298;p26"/>
          <p:cNvCxnSpPr>
            <a:cxnSpLocks/>
          </p:cNvCxnSpPr>
          <p:nvPr/>
        </p:nvCxnSpPr>
        <p:spPr>
          <a:xfrm>
            <a:off x="4430751" y="1237529"/>
            <a:ext cx="498424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4" name="Google Shape;379;p27">
            <a:extLst>
              <a:ext uri="{FF2B5EF4-FFF2-40B4-BE49-F238E27FC236}">
                <a16:creationId xmlns:a16="http://schemas.microsoft.com/office/drawing/2014/main" xmlns="" id="{0E1A77DC-5329-43A2-8B95-5EB531352B06}"/>
              </a:ext>
            </a:extLst>
          </p:cNvPr>
          <p:cNvSpPr/>
          <p:nvPr/>
        </p:nvSpPr>
        <p:spPr>
          <a:xfrm>
            <a:off x="-784566" y="-738688"/>
            <a:ext cx="2347434" cy="2143741"/>
          </a:xfrm>
          <a:custGeom>
            <a:avLst/>
            <a:gdLst/>
            <a:ahLst/>
            <a:cxnLst/>
            <a:rect l="l" t="t" r="r" b="b"/>
            <a:pathLst>
              <a:path w="39235" h="39191" fill="none" extrusionOk="0">
                <a:moveTo>
                  <a:pt x="37487" y="27817"/>
                </a:moveTo>
                <a:lnTo>
                  <a:pt x="39234" y="20661"/>
                </a:lnTo>
                <a:lnTo>
                  <a:pt x="34719" y="19511"/>
                </a:lnTo>
                <a:cubicBezTo>
                  <a:pt x="34676" y="18062"/>
                  <a:pt x="34420" y="16614"/>
                  <a:pt x="33952" y="15251"/>
                </a:cubicBezTo>
                <a:lnTo>
                  <a:pt x="38041" y="12780"/>
                </a:lnTo>
                <a:lnTo>
                  <a:pt x="34250" y="6475"/>
                </a:lnTo>
                <a:lnTo>
                  <a:pt x="30075" y="8989"/>
                </a:lnTo>
                <a:cubicBezTo>
                  <a:pt x="29053" y="8009"/>
                  <a:pt x="27903" y="7157"/>
                  <a:pt x="26668" y="6475"/>
                </a:cubicBezTo>
                <a:lnTo>
                  <a:pt x="27860" y="1747"/>
                </a:lnTo>
                <a:lnTo>
                  <a:pt x="20704" y="1"/>
                </a:lnTo>
                <a:lnTo>
                  <a:pt x="19554" y="4601"/>
                </a:lnTo>
                <a:cubicBezTo>
                  <a:pt x="18105" y="4601"/>
                  <a:pt x="16657" y="4772"/>
                  <a:pt x="15294" y="5155"/>
                </a:cubicBezTo>
                <a:lnTo>
                  <a:pt x="12866" y="1108"/>
                </a:lnTo>
                <a:lnTo>
                  <a:pt x="6518" y="4942"/>
                </a:lnTo>
                <a:lnTo>
                  <a:pt x="8819" y="8776"/>
                </a:lnTo>
                <a:cubicBezTo>
                  <a:pt x="7711" y="9841"/>
                  <a:pt x="6774" y="11033"/>
                  <a:pt x="6007" y="12354"/>
                </a:cubicBezTo>
                <a:lnTo>
                  <a:pt x="1790" y="11289"/>
                </a:lnTo>
                <a:lnTo>
                  <a:pt x="1" y="18531"/>
                </a:lnTo>
                <a:lnTo>
                  <a:pt x="3963" y="19511"/>
                </a:lnTo>
                <a:cubicBezTo>
                  <a:pt x="3920" y="21129"/>
                  <a:pt x="4133" y="22748"/>
                  <a:pt x="4602" y="24282"/>
                </a:cubicBezTo>
                <a:lnTo>
                  <a:pt x="1194" y="26326"/>
                </a:lnTo>
                <a:lnTo>
                  <a:pt x="4985" y="32673"/>
                </a:lnTo>
                <a:lnTo>
                  <a:pt x="8308" y="30671"/>
                </a:lnTo>
                <a:cubicBezTo>
                  <a:pt x="9458" y="31907"/>
                  <a:pt x="10821" y="32886"/>
                  <a:pt x="12312" y="33653"/>
                </a:cubicBezTo>
                <a:lnTo>
                  <a:pt x="11375" y="37402"/>
                </a:lnTo>
                <a:lnTo>
                  <a:pt x="18574" y="39191"/>
                </a:lnTo>
                <a:lnTo>
                  <a:pt x="19511" y="35357"/>
                </a:lnTo>
                <a:cubicBezTo>
                  <a:pt x="21130" y="35357"/>
                  <a:pt x="22748" y="35059"/>
                  <a:pt x="24325" y="34548"/>
                </a:cubicBezTo>
                <a:lnTo>
                  <a:pt x="26412" y="37998"/>
                </a:lnTo>
                <a:lnTo>
                  <a:pt x="32716" y="34164"/>
                </a:lnTo>
                <a:lnTo>
                  <a:pt x="30544" y="30543"/>
                </a:lnTo>
                <a:cubicBezTo>
                  <a:pt x="31609" y="29393"/>
                  <a:pt x="32503" y="28115"/>
                  <a:pt x="33185" y="26710"/>
                </a:cubicBezTo>
                <a:close/>
                <a:moveTo>
                  <a:pt x="26242" y="23430"/>
                </a:moveTo>
                <a:cubicBezTo>
                  <a:pt x="25986" y="23898"/>
                  <a:pt x="25688" y="24367"/>
                  <a:pt x="25347" y="24793"/>
                </a:cubicBezTo>
                <a:cubicBezTo>
                  <a:pt x="22961" y="27902"/>
                  <a:pt x="18574" y="28627"/>
                  <a:pt x="15294" y="26497"/>
                </a:cubicBezTo>
                <a:cubicBezTo>
                  <a:pt x="14953" y="26284"/>
                  <a:pt x="14612" y="26028"/>
                  <a:pt x="14271" y="25730"/>
                </a:cubicBezTo>
                <a:cubicBezTo>
                  <a:pt x="12993" y="24622"/>
                  <a:pt x="12141" y="23131"/>
                  <a:pt x="11843" y="21470"/>
                </a:cubicBezTo>
                <a:cubicBezTo>
                  <a:pt x="11715" y="21001"/>
                  <a:pt x="11673" y="20490"/>
                  <a:pt x="11673" y="20022"/>
                </a:cubicBezTo>
                <a:cubicBezTo>
                  <a:pt x="11673" y="19383"/>
                  <a:pt x="11758" y="18744"/>
                  <a:pt x="11886" y="18147"/>
                </a:cubicBezTo>
                <a:cubicBezTo>
                  <a:pt x="13036" y="13249"/>
                  <a:pt x="18574" y="10778"/>
                  <a:pt x="23004" y="13249"/>
                </a:cubicBezTo>
                <a:cubicBezTo>
                  <a:pt x="23600" y="13589"/>
                  <a:pt x="24197" y="14015"/>
                  <a:pt x="24708" y="14484"/>
                </a:cubicBezTo>
                <a:cubicBezTo>
                  <a:pt x="26625" y="16401"/>
                  <a:pt x="27434" y="19212"/>
                  <a:pt x="26838" y="21853"/>
                </a:cubicBezTo>
                <a:cubicBezTo>
                  <a:pt x="26710" y="22407"/>
                  <a:pt x="26497" y="22918"/>
                  <a:pt x="26242" y="23430"/>
                </a:cubicBezTo>
                <a:close/>
              </a:path>
            </a:pathLst>
          </a:custGeom>
          <a:solidFill>
            <a:schemeClr val="accent1"/>
          </a:solidFill>
          <a:ln w="26625" cap="flat" cmpd="sng">
            <a:solidFill>
              <a:srgbClr val="1EFFC1"/>
            </a:solidFill>
            <a:prstDash val="solid"/>
            <a:miter lim="4259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48FFD5"/>
              </a:solidFill>
            </a:endParaRPr>
          </a:p>
        </p:txBody>
      </p:sp>
      <p:sp>
        <p:nvSpPr>
          <p:cNvPr id="11" name="Google Shape;1137;p40">
            <a:extLst>
              <a:ext uri="{FF2B5EF4-FFF2-40B4-BE49-F238E27FC236}">
                <a16:creationId xmlns:a16="http://schemas.microsoft.com/office/drawing/2014/main" xmlns="" id="{BAC607F2-94EA-428E-AA82-70E4F536D45A}"/>
              </a:ext>
            </a:extLst>
          </p:cNvPr>
          <p:cNvSpPr/>
          <p:nvPr/>
        </p:nvSpPr>
        <p:spPr>
          <a:xfrm flipH="1">
            <a:off x="6558086" y="3634693"/>
            <a:ext cx="3066253" cy="3017614"/>
          </a:xfrm>
          <a:custGeom>
            <a:avLst/>
            <a:gdLst/>
            <a:ahLst/>
            <a:cxnLst/>
            <a:rect l="l" t="t" r="r" b="b"/>
            <a:pathLst>
              <a:path w="27895" h="27539" extrusionOk="0">
                <a:moveTo>
                  <a:pt x="13948" y="5618"/>
                </a:moveTo>
                <a:cubicBezTo>
                  <a:pt x="14712" y="5618"/>
                  <a:pt x="15412" y="5745"/>
                  <a:pt x="16176" y="5936"/>
                </a:cubicBezTo>
                <a:cubicBezTo>
                  <a:pt x="19679" y="6955"/>
                  <a:pt x="22099" y="10139"/>
                  <a:pt x="22099" y="13833"/>
                </a:cubicBezTo>
                <a:cubicBezTo>
                  <a:pt x="22099" y="14533"/>
                  <a:pt x="21972" y="15298"/>
                  <a:pt x="21781" y="16062"/>
                </a:cubicBezTo>
                <a:cubicBezTo>
                  <a:pt x="20802" y="19631"/>
                  <a:pt x="17534" y="22003"/>
                  <a:pt x="13953" y="22003"/>
                </a:cubicBezTo>
                <a:cubicBezTo>
                  <a:pt x="13572" y="22003"/>
                  <a:pt x="13187" y="21976"/>
                  <a:pt x="12801" y="21921"/>
                </a:cubicBezTo>
                <a:cubicBezTo>
                  <a:pt x="8725" y="21411"/>
                  <a:pt x="5732" y="17909"/>
                  <a:pt x="5732" y="13833"/>
                </a:cubicBezTo>
                <a:cubicBezTo>
                  <a:pt x="5732" y="13069"/>
                  <a:pt x="5860" y="12304"/>
                  <a:pt x="6051" y="11604"/>
                </a:cubicBezTo>
                <a:cubicBezTo>
                  <a:pt x="7070" y="8038"/>
                  <a:pt x="10254" y="5618"/>
                  <a:pt x="13948" y="5618"/>
                </a:cubicBezTo>
                <a:close/>
                <a:moveTo>
                  <a:pt x="13928" y="0"/>
                </a:moveTo>
                <a:cubicBezTo>
                  <a:pt x="13059" y="0"/>
                  <a:pt x="12192" y="87"/>
                  <a:pt x="11336" y="268"/>
                </a:cubicBezTo>
                <a:lnTo>
                  <a:pt x="11655" y="1860"/>
                </a:lnTo>
                <a:cubicBezTo>
                  <a:pt x="10381" y="2115"/>
                  <a:pt x="9171" y="2497"/>
                  <a:pt x="8089" y="3134"/>
                </a:cubicBezTo>
                <a:lnTo>
                  <a:pt x="7261" y="1733"/>
                </a:lnTo>
                <a:cubicBezTo>
                  <a:pt x="5350" y="2752"/>
                  <a:pt x="3758" y="4217"/>
                  <a:pt x="2484" y="6000"/>
                </a:cubicBezTo>
                <a:lnTo>
                  <a:pt x="3885" y="6955"/>
                </a:lnTo>
                <a:cubicBezTo>
                  <a:pt x="3121" y="7974"/>
                  <a:pt x="2612" y="9120"/>
                  <a:pt x="2293" y="10394"/>
                </a:cubicBezTo>
                <a:lnTo>
                  <a:pt x="701" y="9948"/>
                </a:lnTo>
                <a:lnTo>
                  <a:pt x="701" y="10012"/>
                </a:lnTo>
                <a:cubicBezTo>
                  <a:pt x="64" y="12050"/>
                  <a:pt x="1" y="14215"/>
                  <a:pt x="383" y="16317"/>
                </a:cubicBezTo>
                <a:lnTo>
                  <a:pt x="1975" y="15998"/>
                </a:lnTo>
                <a:cubicBezTo>
                  <a:pt x="2230" y="17272"/>
                  <a:pt x="2612" y="18482"/>
                  <a:pt x="3249" y="19564"/>
                </a:cubicBezTo>
                <a:lnTo>
                  <a:pt x="1848" y="20392"/>
                </a:lnTo>
                <a:cubicBezTo>
                  <a:pt x="2866" y="22303"/>
                  <a:pt x="4331" y="23959"/>
                  <a:pt x="6114" y="25169"/>
                </a:cubicBezTo>
                <a:lnTo>
                  <a:pt x="7070" y="23831"/>
                </a:lnTo>
                <a:cubicBezTo>
                  <a:pt x="8089" y="24532"/>
                  <a:pt x="9235" y="25041"/>
                  <a:pt x="10445" y="25423"/>
                </a:cubicBezTo>
                <a:lnTo>
                  <a:pt x="10063" y="27015"/>
                </a:lnTo>
                <a:lnTo>
                  <a:pt x="10190" y="27015"/>
                </a:lnTo>
                <a:cubicBezTo>
                  <a:pt x="11436" y="27355"/>
                  <a:pt x="12704" y="27538"/>
                  <a:pt x="13981" y="27538"/>
                </a:cubicBezTo>
                <a:cubicBezTo>
                  <a:pt x="14858" y="27538"/>
                  <a:pt x="15740" y="27452"/>
                  <a:pt x="16622" y="27270"/>
                </a:cubicBezTo>
                <a:lnTo>
                  <a:pt x="16304" y="25678"/>
                </a:lnTo>
                <a:cubicBezTo>
                  <a:pt x="17514" y="25423"/>
                  <a:pt x="18724" y="24978"/>
                  <a:pt x="19870" y="24404"/>
                </a:cubicBezTo>
                <a:lnTo>
                  <a:pt x="20634" y="25805"/>
                </a:lnTo>
                <a:cubicBezTo>
                  <a:pt x="22545" y="24723"/>
                  <a:pt x="24137" y="23258"/>
                  <a:pt x="25347" y="21475"/>
                </a:cubicBezTo>
                <a:lnTo>
                  <a:pt x="24010" y="20583"/>
                </a:lnTo>
                <a:cubicBezTo>
                  <a:pt x="24710" y="19501"/>
                  <a:pt x="25283" y="18354"/>
                  <a:pt x="25602" y="17144"/>
                </a:cubicBezTo>
                <a:lnTo>
                  <a:pt x="27194" y="17590"/>
                </a:lnTo>
                <a:cubicBezTo>
                  <a:pt x="27767" y="15489"/>
                  <a:pt x="27894" y="13323"/>
                  <a:pt x="27449" y="11222"/>
                </a:cubicBezTo>
                <a:lnTo>
                  <a:pt x="27449" y="11222"/>
                </a:lnTo>
                <a:lnTo>
                  <a:pt x="25856" y="11477"/>
                </a:lnTo>
                <a:cubicBezTo>
                  <a:pt x="25602" y="10267"/>
                  <a:pt x="25220" y="9057"/>
                  <a:pt x="24583" y="7910"/>
                </a:cubicBezTo>
                <a:lnTo>
                  <a:pt x="25984" y="7146"/>
                </a:lnTo>
                <a:cubicBezTo>
                  <a:pt x="24965" y="5236"/>
                  <a:pt x="23500" y="3580"/>
                  <a:pt x="21653" y="2370"/>
                </a:cubicBezTo>
                <a:lnTo>
                  <a:pt x="20762" y="3707"/>
                </a:lnTo>
                <a:cubicBezTo>
                  <a:pt x="19743" y="3007"/>
                  <a:pt x="18533" y="2497"/>
                  <a:pt x="17323" y="2115"/>
                </a:cubicBezTo>
                <a:lnTo>
                  <a:pt x="17769" y="523"/>
                </a:lnTo>
                <a:lnTo>
                  <a:pt x="17705" y="523"/>
                </a:lnTo>
                <a:cubicBezTo>
                  <a:pt x="16459" y="183"/>
                  <a:pt x="15191" y="0"/>
                  <a:pt x="1392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" name="Google Shape;8742;p58">
            <a:extLst>
              <a:ext uri="{FF2B5EF4-FFF2-40B4-BE49-F238E27FC236}">
                <a16:creationId xmlns:a16="http://schemas.microsoft.com/office/drawing/2014/main" xmlns="" id="{4BAD7A99-D010-4ED6-9CE7-59C49C15A064}"/>
              </a:ext>
            </a:extLst>
          </p:cNvPr>
          <p:cNvSpPr/>
          <p:nvPr/>
        </p:nvSpPr>
        <p:spPr>
          <a:xfrm>
            <a:off x="2572215" y="1758645"/>
            <a:ext cx="1115122" cy="1146102"/>
          </a:xfrm>
          <a:custGeom>
            <a:avLst/>
            <a:gdLst/>
            <a:ahLst/>
            <a:cxnLst/>
            <a:rect l="l" t="t" r="r" b="b"/>
            <a:pathLst>
              <a:path w="7594" h="7626" extrusionOk="0">
                <a:moveTo>
                  <a:pt x="3759" y="1391"/>
                </a:moveTo>
                <a:cubicBezTo>
                  <a:pt x="3929" y="1391"/>
                  <a:pt x="4096" y="1502"/>
                  <a:pt x="4096" y="1734"/>
                </a:cubicBezTo>
                <a:lnTo>
                  <a:pt x="4096" y="2175"/>
                </a:lnTo>
                <a:cubicBezTo>
                  <a:pt x="4254" y="2206"/>
                  <a:pt x="4349" y="2301"/>
                  <a:pt x="4475" y="2427"/>
                </a:cubicBezTo>
                <a:cubicBezTo>
                  <a:pt x="4716" y="2669"/>
                  <a:pt x="4494" y="3003"/>
                  <a:pt x="4235" y="3003"/>
                </a:cubicBezTo>
                <a:cubicBezTo>
                  <a:pt x="4157" y="3003"/>
                  <a:pt x="4075" y="2973"/>
                  <a:pt x="4002" y="2899"/>
                </a:cubicBezTo>
                <a:cubicBezTo>
                  <a:pt x="3926" y="2823"/>
                  <a:pt x="3839" y="2791"/>
                  <a:pt x="3756" y="2791"/>
                </a:cubicBezTo>
                <a:cubicBezTo>
                  <a:pt x="3493" y="2791"/>
                  <a:pt x="3266" y="3109"/>
                  <a:pt x="3529" y="3372"/>
                </a:cubicBezTo>
                <a:cubicBezTo>
                  <a:pt x="3624" y="3435"/>
                  <a:pt x="3687" y="3466"/>
                  <a:pt x="3781" y="3466"/>
                </a:cubicBezTo>
                <a:cubicBezTo>
                  <a:pt x="4317" y="3466"/>
                  <a:pt x="4790" y="3939"/>
                  <a:pt x="4790" y="4506"/>
                </a:cubicBezTo>
                <a:cubicBezTo>
                  <a:pt x="4790" y="4884"/>
                  <a:pt x="4569" y="5294"/>
                  <a:pt x="4128" y="5451"/>
                </a:cubicBezTo>
                <a:lnTo>
                  <a:pt x="4128" y="5829"/>
                </a:lnTo>
                <a:cubicBezTo>
                  <a:pt x="4128" y="6054"/>
                  <a:pt x="3957" y="6172"/>
                  <a:pt x="3789" y="6172"/>
                </a:cubicBezTo>
                <a:cubicBezTo>
                  <a:pt x="3626" y="6172"/>
                  <a:pt x="3466" y="6062"/>
                  <a:pt x="3466" y="5829"/>
                </a:cubicBezTo>
                <a:lnTo>
                  <a:pt x="3466" y="5451"/>
                </a:lnTo>
                <a:cubicBezTo>
                  <a:pt x="3309" y="5420"/>
                  <a:pt x="3183" y="5325"/>
                  <a:pt x="3057" y="5199"/>
                </a:cubicBezTo>
                <a:cubicBezTo>
                  <a:pt x="2815" y="4957"/>
                  <a:pt x="3037" y="4623"/>
                  <a:pt x="3296" y="4623"/>
                </a:cubicBezTo>
                <a:cubicBezTo>
                  <a:pt x="3374" y="4623"/>
                  <a:pt x="3456" y="4653"/>
                  <a:pt x="3529" y="4727"/>
                </a:cubicBezTo>
                <a:cubicBezTo>
                  <a:pt x="3603" y="4800"/>
                  <a:pt x="3684" y="4831"/>
                  <a:pt x="3763" y="4831"/>
                </a:cubicBezTo>
                <a:cubicBezTo>
                  <a:pt x="4022" y="4831"/>
                  <a:pt x="4244" y="4496"/>
                  <a:pt x="4002" y="4254"/>
                </a:cubicBezTo>
                <a:cubicBezTo>
                  <a:pt x="3939" y="4191"/>
                  <a:pt x="3844" y="4160"/>
                  <a:pt x="3781" y="4160"/>
                </a:cubicBezTo>
                <a:cubicBezTo>
                  <a:pt x="3214" y="4160"/>
                  <a:pt x="2742" y="3687"/>
                  <a:pt x="2742" y="3120"/>
                </a:cubicBezTo>
                <a:cubicBezTo>
                  <a:pt x="2742" y="2710"/>
                  <a:pt x="2994" y="2332"/>
                  <a:pt x="3403" y="2175"/>
                </a:cubicBezTo>
                <a:lnTo>
                  <a:pt x="3403" y="1734"/>
                </a:lnTo>
                <a:cubicBezTo>
                  <a:pt x="3403" y="1509"/>
                  <a:pt x="3583" y="1391"/>
                  <a:pt x="3759" y="1391"/>
                </a:cubicBezTo>
                <a:close/>
                <a:moveTo>
                  <a:pt x="3781" y="1"/>
                </a:moveTo>
                <a:cubicBezTo>
                  <a:pt x="1734" y="1"/>
                  <a:pt x="1" y="1671"/>
                  <a:pt x="1" y="3782"/>
                </a:cubicBezTo>
                <a:cubicBezTo>
                  <a:pt x="1" y="4380"/>
                  <a:pt x="158" y="5010"/>
                  <a:pt x="410" y="5514"/>
                </a:cubicBezTo>
                <a:cubicBezTo>
                  <a:pt x="473" y="5609"/>
                  <a:pt x="473" y="5735"/>
                  <a:pt x="473" y="5798"/>
                </a:cubicBezTo>
                <a:lnTo>
                  <a:pt x="158" y="6774"/>
                </a:lnTo>
                <a:cubicBezTo>
                  <a:pt x="46" y="7141"/>
                  <a:pt x="311" y="7482"/>
                  <a:pt x="684" y="7482"/>
                </a:cubicBezTo>
                <a:cubicBezTo>
                  <a:pt x="728" y="7482"/>
                  <a:pt x="774" y="7478"/>
                  <a:pt x="820" y="7468"/>
                </a:cubicBezTo>
                <a:lnTo>
                  <a:pt x="1797" y="7121"/>
                </a:lnTo>
                <a:cubicBezTo>
                  <a:pt x="1831" y="7110"/>
                  <a:pt x="1866" y="7102"/>
                  <a:pt x="1900" y="7102"/>
                </a:cubicBezTo>
                <a:cubicBezTo>
                  <a:pt x="1960" y="7102"/>
                  <a:pt x="2020" y="7124"/>
                  <a:pt x="2080" y="7184"/>
                </a:cubicBezTo>
                <a:cubicBezTo>
                  <a:pt x="2584" y="7468"/>
                  <a:pt x="3214" y="7625"/>
                  <a:pt x="3813" y="7625"/>
                </a:cubicBezTo>
                <a:cubicBezTo>
                  <a:pt x="5892" y="7625"/>
                  <a:pt x="7594" y="5924"/>
                  <a:pt x="7594" y="3813"/>
                </a:cubicBezTo>
                <a:cubicBezTo>
                  <a:pt x="7499" y="1702"/>
                  <a:pt x="5861" y="1"/>
                  <a:pt x="37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" name="Google Shape;8772;p58">
            <a:extLst>
              <a:ext uri="{FF2B5EF4-FFF2-40B4-BE49-F238E27FC236}">
                <a16:creationId xmlns:a16="http://schemas.microsoft.com/office/drawing/2014/main" xmlns="" id="{2BDAAE00-68E8-4FAB-8FD5-F866E75ACF7B}"/>
              </a:ext>
            </a:extLst>
          </p:cNvPr>
          <p:cNvGrpSpPr/>
          <p:nvPr/>
        </p:nvGrpSpPr>
        <p:grpSpPr>
          <a:xfrm>
            <a:off x="1768882" y="2904747"/>
            <a:ext cx="1545159" cy="770755"/>
            <a:chOff x="-4118225" y="4143750"/>
            <a:chExt cx="292225" cy="120050"/>
          </a:xfrm>
          <a:solidFill>
            <a:schemeClr val="accent2"/>
          </a:solidFill>
        </p:grpSpPr>
        <p:sp>
          <p:nvSpPr>
            <p:cNvPr id="25" name="Google Shape;8775;p58">
              <a:extLst>
                <a:ext uri="{FF2B5EF4-FFF2-40B4-BE49-F238E27FC236}">
                  <a16:creationId xmlns:a16="http://schemas.microsoft.com/office/drawing/2014/main" xmlns="" id="{812C0F0A-3B34-4862-A618-739112A1318F}"/>
                </a:ext>
              </a:extLst>
            </p:cNvPr>
            <p:cNvSpPr/>
            <p:nvPr/>
          </p:nvSpPr>
          <p:spPr>
            <a:xfrm>
              <a:off x="-4118225" y="4144075"/>
              <a:ext cx="33875" cy="119725"/>
            </a:xfrm>
            <a:custGeom>
              <a:avLst/>
              <a:gdLst/>
              <a:ahLst/>
              <a:cxnLst/>
              <a:rect l="l" t="t" r="r" b="b"/>
              <a:pathLst>
                <a:path w="1355" h="4789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lnTo>
                    <a:pt x="0" y="4442"/>
                  </a:lnTo>
                  <a:cubicBezTo>
                    <a:pt x="0" y="4631"/>
                    <a:pt x="158" y="4789"/>
                    <a:pt x="347" y="4789"/>
                  </a:cubicBezTo>
                  <a:lnTo>
                    <a:pt x="1008" y="4789"/>
                  </a:lnTo>
                  <a:cubicBezTo>
                    <a:pt x="1134" y="4789"/>
                    <a:pt x="1260" y="4757"/>
                    <a:pt x="1355" y="4726"/>
                  </a:cubicBezTo>
                  <a:lnTo>
                    <a:pt x="1355" y="63"/>
                  </a:lnTo>
                  <a:cubicBezTo>
                    <a:pt x="1260" y="32"/>
                    <a:pt x="1134" y="0"/>
                    <a:pt x="10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8776;p58">
              <a:extLst>
                <a:ext uri="{FF2B5EF4-FFF2-40B4-BE49-F238E27FC236}">
                  <a16:creationId xmlns:a16="http://schemas.microsoft.com/office/drawing/2014/main" xmlns="" id="{57FDE32C-12F4-4BAF-B329-FDBFCB083967}"/>
                </a:ext>
              </a:extLst>
            </p:cNvPr>
            <p:cNvSpPr/>
            <p:nvPr/>
          </p:nvSpPr>
          <p:spPr>
            <a:xfrm>
              <a:off x="-4067050" y="4143750"/>
              <a:ext cx="241050" cy="120050"/>
            </a:xfrm>
            <a:custGeom>
              <a:avLst/>
              <a:gdLst/>
              <a:ahLst/>
              <a:cxnLst/>
              <a:rect l="l" t="t" r="r" b="b"/>
              <a:pathLst>
                <a:path w="9642" h="4802" extrusionOk="0">
                  <a:moveTo>
                    <a:pt x="1750" y="1"/>
                  </a:moveTo>
                  <a:cubicBezTo>
                    <a:pt x="1124" y="1"/>
                    <a:pt x="537" y="197"/>
                    <a:pt x="1" y="549"/>
                  </a:cubicBezTo>
                  <a:lnTo>
                    <a:pt x="1" y="4550"/>
                  </a:lnTo>
                  <a:cubicBezTo>
                    <a:pt x="410" y="4707"/>
                    <a:pt x="883" y="4802"/>
                    <a:pt x="1356" y="4802"/>
                  </a:cubicBezTo>
                  <a:lnTo>
                    <a:pt x="5294" y="4802"/>
                  </a:lnTo>
                  <a:cubicBezTo>
                    <a:pt x="5735" y="4802"/>
                    <a:pt x="6144" y="4644"/>
                    <a:pt x="6459" y="4392"/>
                  </a:cubicBezTo>
                  <a:cubicBezTo>
                    <a:pt x="6459" y="4392"/>
                    <a:pt x="8507" y="2502"/>
                    <a:pt x="9169" y="1872"/>
                  </a:cubicBezTo>
                  <a:cubicBezTo>
                    <a:pt x="9169" y="1872"/>
                    <a:pt x="9547" y="1399"/>
                    <a:pt x="9547" y="1021"/>
                  </a:cubicBezTo>
                  <a:cubicBezTo>
                    <a:pt x="9641" y="454"/>
                    <a:pt x="9169" y="13"/>
                    <a:pt x="8602" y="13"/>
                  </a:cubicBezTo>
                  <a:cubicBezTo>
                    <a:pt x="8413" y="13"/>
                    <a:pt x="7751" y="202"/>
                    <a:pt x="6711" y="1777"/>
                  </a:cubicBezTo>
                  <a:cubicBezTo>
                    <a:pt x="6333" y="2376"/>
                    <a:pt x="5766" y="2754"/>
                    <a:pt x="5199" y="2754"/>
                  </a:cubicBezTo>
                  <a:lnTo>
                    <a:pt x="2710" y="2754"/>
                  </a:lnTo>
                  <a:cubicBezTo>
                    <a:pt x="2584" y="2754"/>
                    <a:pt x="2458" y="2849"/>
                    <a:pt x="2395" y="2975"/>
                  </a:cubicBezTo>
                  <a:cubicBezTo>
                    <a:pt x="2333" y="3099"/>
                    <a:pt x="2223" y="3152"/>
                    <a:pt x="2110" y="3152"/>
                  </a:cubicBezTo>
                  <a:cubicBezTo>
                    <a:pt x="1880" y="3152"/>
                    <a:pt x="1638" y="2934"/>
                    <a:pt x="1765" y="2660"/>
                  </a:cubicBezTo>
                  <a:cubicBezTo>
                    <a:pt x="1923" y="2344"/>
                    <a:pt x="2238" y="2092"/>
                    <a:pt x="2616" y="2092"/>
                  </a:cubicBezTo>
                  <a:lnTo>
                    <a:pt x="5231" y="2092"/>
                  </a:lnTo>
                  <a:cubicBezTo>
                    <a:pt x="6081" y="2061"/>
                    <a:pt x="6081" y="706"/>
                    <a:pt x="5136" y="706"/>
                  </a:cubicBezTo>
                  <a:lnTo>
                    <a:pt x="3844" y="706"/>
                  </a:lnTo>
                  <a:cubicBezTo>
                    <a:pt x="3116" y="220"/>
                    <a:pt x="2412" y="1"/>
                    <a:pt x="175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oogle Shape;8902;p58">
            <a:extLst>
              <a:ext uri="{FF2B5EF4-FFF2-40B4-BE49-F238E27FC236}">
                <a16:creationId xmlns:a16="http://schemas.microsoft.com/office/drawing/2014/main" xmlns="" id="{8720DC1D-2EB3-4D75-99CF-509DDE5CAC8B}"/>
              </a:ext>
            </a:extLst>
          </p:cNvPr>
          <p:cNvGrpSpPr/>
          <p:nvPr/>
        </p:nvGrpSpPr>
        <p:grpSpPr>
          <a:xfrm>
            <a:off x="4378159" y="2262858"/>
            <a:ext cx="387681" cy="387641"/>
            <a:chOff x="5611350" y="1561258"/>
            <a:chExt cx="397907" cy="397866"/>
          </a:xfrm>
          <a:solidFill>
            <a:schemeClr val="accent2"/>
          </a:solidFill>
        </p:grpSpPr>
        <p:sp>
          <p:nvSpPr>
            <p:cNvPr id="34" name="Google Shape;8903;p58">
              <a:extLst>
                <a:ext uri="{FF2B5EF4-FFF2-40B4-BE49-F238E27FC236}">
                  <a16:creationId xmlns:a16="http://schemas.microsoft.com/office/drawing/2014/main" xmlns="" id="{C7B7CE7C-0DC7-4187-A423-01879011C647}"/>
                </a:ext>
              </a:extLst>
            </p:cNvPr>
            <p:cNvSpPr/>
            <p:nvPr/>
          </p:nvSpPr>
          <p:spPr>
            <a:xfrm>
              <a:off x="5713589" y="1812337"/>
              <a:ext cx="38443" cy="39653"/>
            </a:xfrm>
            <a:custGeom>
              <a:avLst/>
              <a:gdLst/>
              <a:ahLst/>
              <a:cxnLst/>
              <a:rect l="l" t="t" r="r" b="b"/>
              <a:pathLst>
                <a:path w="1842" h="1900" extrusionOk="0">
                  <a:moveTo>
                    <a:pt x="1842" y="1"/>
                  </a:moveTo>
                  <a:lnTo>
                    <a:pt x="630" y="486"/>
                  </a:lnTo>
                  <a:cubicBezTo>
                    <a:pt x="81" y="705"/>
                    <a:pt x="0" y="1450"/>
                    <a:pt x="490" y="1782"/>
                  </a:cubicBezTo>
                  <a:cubicBezTo>
                    <a:pt x="608" y="1862"/>
                    <a:pt x="755" y="1900"/>
                    <a:pt x="908" y="1900"/>
                  </a:cubicBezTo>
                  <a:cubicBezTo>
                    <a:pt x="1349" y="1900"/>
                    <a:pt x="1842" y="1590"/>
                    <a:pt x="1842" y="1092"/>
                  </a:cubicBezTo>
                  <a:lnTo>
                    <a:pt x="1842" y="1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8904;p58">
              <a:extLst>
                <a:ext uri="{FF2B5EF4-FFF2-40B4-BE49-F238E27FC236}">
                  <a16:creationId xmlns:a16="http://schemas.microsoft.com/office/drawing/2014/main" xmlns="" id="{42A23EAC-A050-40C7-8F46-68BA298FC9E9}"/>
                </a:ext>
              </a:extLst>
            </p:cNvPr>
            <p:cNvSpPr/>
            <p:nvPr/>
          </p:nvSpPr>
          <p:spPr>
            <a:xfrm>
              <a:off x="5830124" y="1789047"/>
              <a:ext cx="38505" cy="39653"/>
            </a:xfrm>
            <a:custGeom>
              <a:avLst/>
              <a:gdLst/>
              <a:ahLst/>
              <a:cxnLst/>
              <a:rect l="l" t="t" r="r" b="b"/>
              <a:pathLst>
                <a:path w="1845" h="1900" extrusionOk="0">
                  <a:moveTo>
                    <a:pt x="1844" y="1"/>
                  </a:moveTo>
                  <a:lnTo>
                    <a:pt x="631" y="485"/>
                  </a:lnTo>
                  <a:cubicBezTo>
                    <a:pt x="82" y="705"/>
                    <a:pt x="1" y="1450"/>
                    <a:pt x="491" y="1782"/>
                  </a:cubicBezTo>
                  <a:cubicBezTo>
                    <a:pt x="608" y="1862"/>
                    <a:pt x="755" y="1899"/>
                    <a:pt x="908" y="1899"/>
                  </a:cubicBezTo>
                  <a:cubicBezTo>
                    <a:pt x="1349" y="1899"/>
                    <a:pt x="1844" y="1588"/>
                    <a:pt x="1844" y="1090"/>
                  </a:cubicBezTo>
                  <a:lnTo>
                    <a:pt x="1844" y="1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8905;p58">
              <a:extLst>
                <a:ext uri="{FF2B5EF4-FFF2-40B4-BE49-F238E27FC236}">
                  <a16:creationId xmlns:a16="http://schemas.microsoft.com/office/drawing/2014/main" xmlns="" id="{20E6D63F-355D-4ABD-9D32-258FBE712D7E}"/>
                </a:ext>
              </a:extLst>
            </p:cNvPr>
            <p:cNvSpPr/>
            <p:nvPr/>
          </p:nvSpPr>
          <p:spPr>
            <a:xfrm>
              <a:off x="5611350" y="1561258"/>
              <a:ext cx="397907" cy="397866"/>
            </a:xfrm>
            <a:custGeom>
              <a:avLst/>
              <a:gdLst/>
              <a:ahLst/>
              <a:cxnLst/>
              <a:rect l="l" t="t" r="r" b="b"/>
              <a:pathLst>
                <a:path w="19066" h="19064" extrusionOk="0">
                  <a:moveTo>
                    <a:pt x="12883" y="3949"/>
                  </a:moveTo>
                  <a:cubicBezTo>
                    <a:pt x="13013" y="3949"/>
                    <a:pt x="13138" y="3991"/>
                    <a:pt x="13238" y="4073"/>
                  </a:cubicBezTo>
                  <a:cubicBezTo>
                    <a:pt x="13369" y="4179"/>
                    <a:pt x="13443" y="4339"/>
                    <a:pt x="13443" y="4505"/>
                  </a:cubicBezTo>
                  <a:lnTo>
                    <a:pt x="13443" y="12005"/>
                  </a:lnTo>
                  <a:cubicBezTo>
                    <a:pt x="13443" y="13161"/>
                    <a:pt x="12421" y="13941"/>
                    <a:pt x="11388" y="13941"/>
                  </a:cubicBezTo>
                  <a:cubicBezTo>
                    <a:pt x="10369" y="13941"/>
                    <a:pt x="9534" y="13113"/>
                    <a:pt x="9534" y="12085"/>
                  </a:cubicBezTo>
                  <a:cubicBezTo>
                    <a:pt x="9534" y="11323"/>
                    <a:pt x="9990" y="10647"/>
                    <a:pt x="10700" y="10364"/>
                  </a:cubicBezTo>
                  <a:lnTo>
                    <a:pt x="12327" y="9713"/>
                  </a:lnTo>
                  <a:lnTo>
                    <a:pt x="12327" y="7420"/>
                  </a:lnTo>
                  <a:lnTo>
                    <a:pt x="7859" y="8315"/>
                  </a:lnTo>
                  <a:lnTo>
                    <a:pt x="7859" y="13123"/>
                  </a:lnTo>
                  <a:cubicBezTo>
                    <a:pt x="7859" y="14277"/>
                    <a:pt x="6834" y="15057"/>
                    <a:pt x="5803" y="15057"/>
                  </a:cubicBezTo>
                  <a:cubicBezTo>
                    <a:pt x="4784" y="15057"/>
                    <a:pt x="3949" y="14229"/>
                    <a:pt x="3949" y="13203"/>
                  </a:cubicBezTo>
                  <a:cubicBezTo>
                    <a:pt x="3949" y="12439"/>
                    <a:pt x="4406" y="11763"/>
                    <a:pt x="5115" y="11480"/>
                  </a:cubicBezTo>
                  <a:lnTo>
                    <a:pt x="6741" y="10829"/>
                  </a:lnTo>
                  <a:lnTo>
                    <a:pt x="6741" y="5623"/>
                  </a:lnTo>
                  <a:cubicBezTo>
                    <a:pt x="6741" y="5356"/>
                    <a:pt x="6930" y="5128"/>
                    <a:pt x="7190" y="5074"/>
                  </a:cubicBezTo>
                  <a:lnTo>
                    <a:pt x="12775" y="3958"/>
                  </a:lnTo>
                  <a:cubicBezTo>
                    <a:pt x="12811" y="3952"/>
                    <a:pt x="12847" y="3949"/>
                    <a:pt x="12883" y="3949"/>
                  </a:cubicBezTo>
                  <a:close/>
                  <a:moveTo>
                    <a:pt x="9534" y="1"/>
                  </a:moveTo>
                  <a:cubicBezTo>
                    <a:pt x="4298" y="1"/>
                    <a:pt x="1" y="4296"/>
                    <a:pt x="1" y="9532"/>
                  </a:cubicBezTo>
                  <a:cubicBezTo>
                    <a:pt x="1" y="14769"/>
                    <a:pt x="4298" y="19064"/>
                    <a:pt x="9534" y="19064"/>
                  </a:cubicBezTo>
                  <a:cubicBezTo>
                    <a:pt x="14768" y="19064"/>
                    <a:pt x="19065" y="14769"/>
                    <a:pt x="19065" y="9532"/>
                  </a:cubicBezTo>
                  <a:cubicBezTo>
                    <a:pt x="19065" y="4296"/>
                    <a:pt x="14768" y="1"/>
                    <a:pt x="9534" y="1"/>
                  </a:cubicBez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8906;p58">
              <a:extLst>
                <a:ext uri="{FF2B5EF4-FFF2-40B4-BE49-F238E27FC236}">
                  <a16:creationId xmlns:a16="http://schemas.microsoft.com/office/drawing/2014/main" xmlns="" id="{52D9DA03-D10C-4159-9BC3-72E65ACBEA5C}"/>
                </a:ext>
              </a:extLst>
            </p:cNvPr>
            <p:cNvSpPr/>
            <p:nvPr/>
          </p:nvSpPr>
          <p:spPr>
            <a:xfrm>
              <a:off x="5775341" y="1669507"/>
              <a:ext cx="93247" cy="41531"/>
            </a:xfrm>
            <a:custGeom>
              <a:avLst/>
              <a:gdLst/>
              <a:ahLst/>
              <a:cxnLst/>
              <a:rect l="l" t="t" r="r" b="b"/>
              <a:pathLst>
                <a:path w="4468" h="1990" extrusionOk="0">
                  <a:moveTo>
                    <a:pt x="4467" y="1"/>
                  </a:moveTo>
                  <a:lnTo>
                    <a:pt x="1" y="894"/>
                  </a:lnTo>
                  <a:lnTo>
                    <a:pt x="1" y="1989"/>
                  </a:lnTo>
                  <a:lnTo>
                    <a:pt x="4467" y="1096"/>
                  </a:lnTo>
                  <a:lnTo>
                    <a:pt x="4467" y="1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5" name="Google Shape;275;p25"/>
          <p:cNvSpPr txBox="1">
            <a:spLocks noGrp="1"/>
          </p:cNvSpPr>
          <p:nvPr>
            <p:ph type="ctrTitle" idx="6"/>
          </p:nvPr>
        </p:nvSpPr>
        <p:spPr>
          <a:xfrm>
            <a:off x="311700" y="644550"/>
            <a:ext cx="85206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MARKETING</a:t>
            </a:r>
            <a:endParaRPr dirty="0"/>
          </a:p>
        </p:txBody>
      </p:sp>
      <p:sp>
        <p:nvSpPr>
          <p:cNvPr id="276" name="Google Shape;276;p25"/>
          <p:cNvSpPr txBox="1">
            <a:spLocks noGrp="1"/>
          </p:cNvSpPr>
          <p:nvPr>
            <p:ph type="subTitle" idx="1"/>
          </p:nvPr>
        </p:nvSpPr>
        <p:spPr>
          <a:xfrm>
            <a:off x="819931" y="3340125"/>
            <a:ext cx="18894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Distinctive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recognisable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billboards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7" name="Google Shape;277;p25"/>
          <p:cNvSpPr txBox="1">
            <a:spLocks noGrp="1"/>
          </p:cNvSpPr>
          <p:nvPr>
            <p:ph type="subTitle" idx="2"/>
          </p:nvPr>
        </p:nvSpPr>
        <p:spPr>
          <a:xfrm>
            <a:off x="6434656" y="3340125"/>
            <a:ext cx="18894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Influencers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media</a:t>
            </a:r>
            <a:r>
              <a:rPr lang="hr-HR" dirty="0"/>
              <a:t> </a:t>
            </a:r>
            <a:r>
              <a:rPr lang="hr-HR" dirty="0" err="1"/>
              <a:t>ads</a:t>
            </a:r>
            <a:endParaRPr dirty="0"/>
          </a:p>
        </p:txBody>
      </p:sp>
      <p:sp>
        <p:nvSpPr>
          <p:cNvPr id="278" name="Google Shape;278;p25"/>
          <p:cNvSpPr txBox="1">
            <a:spLocks noGrp="1"/>
          </p:cNvSpPr>
          <p:nvPr>
            <p:ph type="subTitle" idx="3"/>
          </p:nvPr>
        </p:nvSpPr>
        <p:spPr>
          <a:xfrm>
            <a:off x="3633931" y="3340125"/>
            <a:ext cx="18894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dirty="0"/>
              <a:t>Short </a:t>
            </a: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commercials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9" name="Google Shape;279;p25"/>
          <p:cNvSpPr txBox="1">
            <a:spLocks noGrp="1"/>
          </p:cNvSpPr>
          <p:nvPr>
            <p:ph type="ctrTitle"/>
          </p:nvPr>
        </p:nvSpPr>
        <p:spPr>
          <a:xfrm>
            <a:off x="726631" y="3274550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BILLBOARD</a:t>
            </a:r>
            <a:endParaRPr dirty="0"/>
          </a:p>
        </p:txBody>
      </p:sp>
      <p:sp>
        <p:nvSpPr>
          <p:cNvPr id="280" name="Google Shape;280;p25"/>
          <p:cNvSpPr txBox="1">
            <a:spLocks noGrp="1"/>
          </p:cNvSpPr>
          <p:nvPr>
            <p:ph type="ctrTitle" idx="4"/>
          </p:nvPr>
        </p:nvSpPr>
        <p:spPr>
          <a:xfrm>
            <a:off x="6341356" y="3274550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SOCIAL MEDIA</a:t>
            </a:r>
            <a:endParaRPr dirty="0"/>
          </a:p>
        </p:txBody>
      </p:sp>
      <p:sp>
        <p:nvSpPr>
          <p:cNvPr id="281" name="Google Shape;281;p25"/>
          <p:cNvSpPr txBox="1">
            <a:spLocks noGrp="1"/>
          </p:cNvSpPr>
          <p:nvPr>
            <p:ph type="ctrTitle" idx="5"/>
          </p:nvPr>
        </p:nvSpPr>
        <p:spPr>
          <a:xfrm>
            <a:off x="3540631" y="3274550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RADIO</a:t>
            </a:r>
            <a:endParaRPr dirty="0"/>
          </a:p>
        </p:txBody>
      </p:sp>
      <p:sp>
        <p:nvSpPr>
          <p:cNvPr id="282" name="Google Shape;282;p25"/>
          <p:cNvSpPr/>
          <p:nvPr/>
        </p:nvSpPr>
        <p:spPr>
          <a:xfrm>
            <a:off x="1305379" y="2087745"/>
            <a:ext cx="994973" cy="830447"/>
          </a:xfrm>
          <a:custGeom>
            <a:avLst/>
            <a:gdLst/>
            <a:ahLst/>
            <a:cxnLst/>
            <a:rect l="l" t="t" r="r" b="b"/>
            <a:pathLst>
              <a:path w="209468" h="174831" extrusionOk="0">
                <a:moveTo>
                  <a:pt x="198077" y="11364"/>
                </a:moveTo>
                <a:lnTo>
                  <a:pt x="198105" y="12377"/>
                </a:lnTo>
                <a:lnTo>
                  <a:pt x="198105" y="134115"/>
                </a:lnTo>
                <a:cubicBezTo>
                  <a:pt x="198105" y="134854"/>
                  <a:pt x="197803" y="135155"/>
                  <a:pt x="197064" y="135155"/>
                </a:cubicBezTo>
                <a:lnTo>
                  <a:pt x="12294" y="135155"/>
                </a:lnTo>
                <a:cubicBezTo>
                  <a:pt x="11555" y="135155"/>
                  <a:pt x="11254" y="134854"/>
                  <a:pt x="11254" y="134115"/>
                </a:cubicBezTo>
                <a:lnTo>
                  <a:pt x="11254" y="12377"/>
                </a:lnTo>
                <a:lnTo>
                  <a:pt x="11254" y="11364"/>
                </a:lnTo>
                <a:close/>
                <a:moveTo>
                  <a:pt x="11254" y="0"/>
                </a:moveTo>
                <a:lnTo>
                  <a:pt x="11254" y="302"/>
                </a:lnTo>
                <a:cubicBezTo>
                  <a:pt x="5230" y="712"/>
                  <a:pt x="712" y="5531"/>
                  <a:pt x="0" y="11364"/>
                </a:cubicBezTo>
                <a:lnTo>
                  <a:pt x="0" y="12377"/>
                </a:lnTo>
                <a:lnTo>
                  <a:pt x="0" y="134115"/>
                </a:lnTo>
                <a:cubicBezTo>
                  <a:pt x="0" y="136497"/>
                  <a:pt x="630" y="138468"/>
                  <a:pt x="1643" y="140248"/>
                </a:cubicBezTo>
                <a:cubicBezTo>
                  <a:pt x="3998" y="144383"/>
                  <a:pt x="7503" y="146518"/>
                  <a:pt x="12294" y="146518"/>
                </a:cubicBezTo>
                <a:lnTo>
                  <a:pt x="79707" y="146518"/>
                </a:lnTo>
                <a:lnTo>
                  <a:pt x="79707" y="163522"/>
                </a:lnTo>
                <a:lnTo>
                  <a:pt x="66920" y="163522"/>
                </a:lnTo>
                <a:cubicBezTo>
                  <a:pt x="63744" y="163522"/>
                  <a:pt x="61280" y="165987"/>
                  <a:pt x="61280" y="169163"/>
                </a:cubicBezTo>
                <a:cubicBezTo>
                  <a:pt x="61280" y="172339"/>
                  <a:pt x="63744" y="174831"/>
                  <a:pt x="66920" y="174831"/>
                </a:cubicBezTo>
                <a:lnTo>
                  <a:pt x="142466" y="174831"/>
                </a:lnTo>
                <a:cubicBezTo>
                  <a:pt x="145642" y="174831"/>
                  <a:pt x="148216" y="172339"/>
                  <a:pt x="148216" y="169163"/>
                </a:cubicBezTo>
                <a:cubicBezTo>
                  <a:pt x="148216" y="165987"/>
                  <a:pt x="145642" y="163522"/>
                  <a:pt x="142466" y="163522"/>
                </a:cubicBezTo>
                <a:lnTo>
                  <a:pt x="129651" y="163522"/>
                </a:lnTo>
                <a:lnTo>
                  <a:pt x="129651" y="146518"/>
                </a:lnTo>
                <a:lnTo>
                  <a:pt x="197064" y="146518"/>
                </a:lnTo>
                <a:cubicBezTo>
                  <a:pt x="201911" y="146518"/>
                  <a:pt x="205388" y="144437"/>
                  <a:pt x="207715" y="140248"/>
                </a:cubicBezTo>
                <a:cubicBezTo>
                  <a:pt x="208783" y="138359"/>
                  <a:pt x="209468" y="136360"/>
                  <a:pt x="209468" y="134115"/>
                </a:cubicBezTo>
                <a:lnTo>
                  <a:pt x="209468" y="12377"/>
                </a:lnTo>
                <a:lnTo>
                  <a:pt x="209468" y="11364"/>
                </a:lnTo>
                <a:cubicBezTo>
                  <a:pt x="208756" y="5531"/>
                  <a:pt x="203909" y="712"/>
                  <a:pt x="198105" y="302"/>
                </a:cubicBezTo>
                <a:lnTo>
                  <a:pt x="1981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25"/>
          <p:cNvSpPr/>
          <p:nvPr/>
        </p:nvSpPr>
        <p:spPr>
          <a:xfrm>
            <a:off x="4081142" y="2083606"/>
            <a:ext cx="994978" cy="830447"/>
          </a:xfrm>
          <a:custGeom>
            <a:avLst/>
            <a:gdLst/>
            <a:ahLst/>
            <a:cxnLst/>
            <a:rect l="l" t="t" r="r" b="b"/>
            <a:pathLst>
              <a:path w="209469" h="174831" extrusionOk="0">
                <a:moveTo>
                  <a:pt x="198078" y="11364"/>
                </a:moveTo>
                <a:lnTo>
                  <a:pt x="198105" y="12404"/>
                </a:lnTo>
                <a:lnTo>
                  <a:pt x="198105" y="134142"/>
                </a:lnTo>
                <a:cubicBezTo>
                  <a:pt x="198105" y="134854"/>
                  <a:pt x="197804" y="135155"/>
                  <a:pt x="197092" y="135155"/>
                </a:cubicBezTo>
                <a:lnTo>
                  <a:pt x="12295" y="135155"/>
                </a:lnTo>
                <a:cubicBezTo>
                  <a:pt x="11583" y="135155"/>
                  <a:pt x="11254" y="134854"/>
                  <a:pt x="11254" y="134142"/>
                </a:cubicBezTo>
                <a:lnTo>
                  <a:pt x="11254" y="12404"/>
                </a:lnTo>
                <a:lnTo>
                  <a:pt x="11254" y="11364"/>
                </a:lnTo>
                <a:close/>
                <a:moveTo>
                  <a:pt x="11254" y="0"/>
                </a:moveTo>
                <a:lnTo>
                  <a:pt x="11254" y="302"/>
                </a:lnTo>
                <a:cubicBezTo>
                  <a:pt x="5203" y="712"/>
                  <a:pt x="712" y="5559"/>
                  <a:pt x="0" y="11364"/>
                </a:cubicBezTo>
                <a:lnTo>
                  <a:pt x="0" y="12404"/>
                </a:lnTo>
                <a:lnTo>
                  <a:pt x="0" y="134142"/>
                </a:lnTo>
                <a:cubicBezTo>
                  <a:pt x="0" y="136497"/>
                  <a:pt x="603" y="138496"/>
                  <a:pt x="1643" y="140275"/>
                </a:cubicBezTo>
                <a:cubicBezTo>
                  <a:pt x="3998" y="144410"/>
                  <a:pt x="7503" y="146518"/>
                  <a:pt x="12295" y="146518"/>
                </a:cubicBezTo>
                <a:lnTo>
                  <a:pt x="79708" y="146518"/>
                </a:lnTo>
                <a:lnTo>
                  <a:pt x="79708" y="163550"/>
                </a:lnTo>
                <a:lnTo>
                  <a:pt x="66921" y="163550"/>
                </a:lnTo>
                <a:cubicBezTo>
                  <a:pt x="63744" y="163550"/>
                  <a:pt x="61280" y="166014"/>
                  <a:pt x="61280" y="169190"/>
                </a:cubicBezTo>
                <a:cubicBezTo>
                  <a:pt x="61280" y="172366"/>
                  <a:pt x="63744" y="174831"/>
                  <a:pt x="66921" y="174831"/>
                </a:cubicBezTo>
                <a:lnTo>
                  <a:pt x="142466" y="174831"/>
                </a:lnTo>
                <a:cubicBezTo>
                  <a:pt x="145642" y="174831"/>
                  <a:pt x="148216" y="172366"/>
                  <a:pt x="148216" y="169190"/>
                </a:cubicBezTo>
                <a:cubicBezTo>
                  <a:pt x="148216" y="166014"/>
                  <a:pt x="145642" y="163550"/>
                  <a:pt x="142466" y="163550"/>
                </a:cubicBezTo>
                <a:lnTo>
                  <a:pt x="129651" y="163550"/>
                </a:lnTo>
                <a:lnTo>
                  <a:pt x="129651" y="146518"/>
                </a:lnTo>
                <a:lnTo>
                  <a:pt x="197092" y="146518"/>
                </a:lnTo>
                <a:cubicBezTo>
                  <a:pt x="201911" y="146518"/>
                  <a:pt x="205388" y="144437"/>
                  <a:pt x="207716" y="140275"/>
                </a:cubicBezTo>
                <a:cubicBezTo>
                  <a:pt x="208784" y="138386"/>
                  <a:pt x="209468" y="136360"/>
                  <a:pt x="209468" y="134142"/>
                </a:cubicBezTo>
                <a:lnTo>
                  <a:pt x="209468" y="12404"/>
                </a:lnTo>
                <a:lnTo>
                  <a:pt x="209468" y="11364"/>
                </a:lnTo>
                <a:cubicBezTo>
                  <a:pt x="208756" y="5559"/>
                  <a:pt x="203937" y="712"/>
                  <a:pt x="198105" y="302"/>
                </a:cubicBezTo>
                <a:lnTo>
                  <a:pt x="19810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25"/>
          <p:cNvSpPr/>
          <p:nvPr/>
        </p:nvSpPr>
        <p:spPr>
          <a:xfrm>
            <a:off x="6949940" y="2077049"/>
            <a:ext cx="1002833" cy="837003"/>
          </a:xfrm>
          <a:custGeom>
            <a:avLst/>
            <a:gdLst/>
            <a:ahLst/>
            <a:cxnLst/>
            <a:rect l="l" t="t" r="r" b="b"/>
            <a:pathLst>
              <a:path w="209469" h="174831" extrusionOk="0">
                <a:moveTo>
                  <a:pt x="198078" y="11364"/>
                </a:moveTo>
                <a:lnTo>
                  <a:pt x="198078" y="12404"/>
                </a:lnTo>
                <a:lnTo>
                  <a:pt x="198078" y="134142"/>
                </a:lnTo>
                <a:cubicBezTo>
                  <a:pt x="198078" y="134854"/>
                  <a:pt x="197749" y="135155"/>
                  <a:pt x="197037" y="135155"/>
                </a:cubicBezTo>
                <a:lnTo>
                  <a:pt x="12295" y="135155"/>
                </a:lnTo>
                <a:cubicBezTo>
                  <a:pt x="11555" y="135155"/>
                  <a:pt x="11254" y="134854"/>
                  <a:pt x="11254" y="134142"/>
                </a:cubicBezTo>
                <a:lnTo>
                  <a:pt x="11254" y="12404"/>
                </a:lnTo>
                <a:lnTo>
                  <a:pt x="11254" y="11364"/>
                </a:lnTo>
                <a:close/>
                <a:moveTo>
                  <a:pt x="11254" y="0"/>
                </a:moveTo>
                <a:lnTo>
                  <a:pt x="11254" y="302"/>
                </a:lnTo>
                <a:cubicBezTo>
                  <a:pt x="5203" y="712"/>
                  <a:pt x="712" y="5559"/>
                  <a:pt x="0" y="11364"/>
                </a:cubicBezTo>
                <a:lnTo>
                  <a:pt x="0" y="12404"/>
                </a:lnTo>
                <a:lnTo>
                  <a:pt x="0" y="134142"/>
                </a:lnTo>
                <a:cubicBezTo>
                  <a:pt x="0" y="136497"/>
                  <a:pt x="603" y="138496"/>
                  <a:pt x="1643" y="140275"/>
                </a:cubicBezTo>
                <a:cubicBezTo>
                  <a:pt x="3998" y="144410"/>
                  <a:pt x="7503" y="146518"/>
                  <a:pt x="12295" y="146518"/>
                </a:cubicBezTo>
                <a:lnTo>
                  <a:pt x="79708" y="146518"/>
                </a:lnTo>
                <a:lnTo>
                  <a:pt x="79708" y="163550"/>
                </a:lnTo>
                <a:lnTo>
                  <a:pt x="66921" y="163550"/>
                </a:lnTo>
                <a:cubicBezTo>
                  <a:pt x="63717" y="163550"/>
                  <a:pt x="61253" y="166014"/>
                  <a:pt x="61253" y="169190"/>
                </a:cubicBezTo>
                <a:cubicBezTo>
                  <a:pt x="61253" y="172366"/>
                  <a:pt x="63717" y="174831"/>
                  <a:pt x="66921" y="174831"/>
                </a:cubicBezTo>
                <a:lnTo>
                  <a:pt x="142439" y="174831"/>
                </a:lnTo>
                <a:cubicBezTo>
                  <a:pt x="145642" y="174831"/>
                  <a:pt x="148189" y="172366"/>
                  <a:pt x="148189" y="169190"/>
                </a:cubicBezTo>
                <a:cubicBezTo>
                  <a:pt x="148189" y="166014"/>
                  <a:pt x="145642" y="163550"/>
                  <a:pt x="142439" y="163550"/>
                </a:cubicBezTo>
                <a:lnTo>
                  <a:pt x="129651" y="163550"/>
                </a:lnTo>
                <a:lnTo>
                  <a:pt x="129651" y="146518"/>
                </a:lnTo>
                <a:lnTo>
                  <a:pt x="197065" y="146518"/>
                </a:lnTo>
                <a:cubicBezTo>
                  <a:pt x="201911" y="146518"/>
                  <a:pt x="205388" y="144437"/>
                  <a:pt x="207716" y="140275"/>
                </a:cubicBezTo>
                <a:cubicBezTo>
                  <a:pt x="208784" y="138386"/>
                  <a:pt x="209468" y="136360"/>
                  <a:pt x="209468" y="134142"/>
                </a:cubicBezTo>
                <a:lnTo>
                  <a:pt x="209468" y="12404"/>
                </a:lnTo>
                <a:lnTo>
                  <a:pt x="209468" y="11364"/>
                </a:lnTo>
                <a:cubicBezTo>
                  <a:pt x="208756" y="5559"/>
                  <a:pt x="203910" y="712"/>
                  <a:pt x="198078" y="302"/>
                </a:cubicBezTo>
                <a:lnTo>
                  <a:pt x="19807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91" name="Google Shape;291;p25"/>
          <p:cNvCxnSpPr/>
          <p:nvPr/>
        </p:nvCxnSpPr>
        <p:spPr>
          <a:xfrm>
            <a:off x="311700" y="1191700"/>
            <a:ext cx="8520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5" name="Google Shape;8941;p58">
            <a:extLst>
              <a:ext uri="{FF2B5EF4-FFF2-40B4-BE49-F238E27FC236}">
                <a16:creationId xmlns:a16="http://schemas.microsoft.com/office/drawing/2014/main" xmlns="" id="{7D16CEF2-6EF8-4DE4-A9DD-BA1F9C862075}"/>
              </a:ext>
            </a:extLst>
          </p:cNvPr>
          <p:cNvGrpSpPr/>
          <p:nvPr/>
        </p:nvGrpSpPr>
        <p:grpSpPr>
          <a:xfrm>
            <a:off x="7257535" y="2207142"/>
            <a:ext cx="387641" cy="387661"/>
            <a:chOff x="864491" y="1723250"/>
            <a:chExt cx="397866" cy="397887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6" name="Google Shape;8942;p58">
              <a:extLst>
                <a:ext uri="{FF2B5EF4-FFF2-40B4-BE49-F238E27FC236}">
                  <a16:creationId xmlns:a16="http://schemas.microsoft.com/office/drawing/2014/main" xmlns="" id="{70552B45-D20F-467A-A7F9-F8BDC65AEDE0}"/>
                </a:ext>
              </a:extLst>
            </p:cNvPr>
            <p:cNvSpPr/>
            <p:nvPr/>
          </p:nvSpPr>
          <p:spPr>
            <a:xfrm>
              <a:off x="935197" y="1793977"/>
              <a:ext cx="256451" cy="256430"/>
            </a:xfrm>
            <a:custGeom>
              <a:avLst/>
              <a:gdLst/>
              <a:ahLst/>
              <a:cxnLst/>
              <a:rect l="l" t="t" r="r" b="b"/>
              <a:pathLst>
                <a:path w="12288" h="12287" extrusionOk="0">
                  <a:moveTo>
                    <a:pt x="10053" y="1117"/>
                  </a:moveTo>
                  <a:cubicBezTo>
                    <a:pt x="10669" y="1117"/>
                    <a:pt x="11171" y="1617"/>
                    <a:pt x="11171" y="2233"/>
                  </a:cubicBezTo>
                  <a:cubicBezTo>
                    <a:pt x="11170" y="2850"/>
                    <a:pt x="10669" y="3351"/>
                    <a:pt x="10053" y="3351"/>
                  </a:cubicBezTo>
                  <a:cubicBezTo>
                    <a:pt x="9438" y="3351"/>
                    <a:pt x="8937" y="2850"/>
                    <a:pt x="8937" y="2233"/>
                  </a:cubicBezTo>
                  <a:cubicBezTo>
                    <a:pt x="8937" y="1617"/>
                    <a:pt x="9438" y="1117"/>
                    <a:pt x="10053" y="1117"/>
                  </a:cubicBezTo>
                  <a:close/>
                  <a:moveTo>
                    <a:pt x="6144" y="2233"/>
                  </a:moveTo>
                  <a:cubicBezTo>
                    <a:pt x="8300" y="2233"/>
                    <a:pt x="10053" y="3988"/>
                    <a:pt x="10053" y="6144"/>
                  </a:cubicBezTo>
                  <a:cubicBezTo>
                    <a:pt x="10053" y="8299"/>
                    <a:pt x="8300" y="10054"/>
                    <a:pt x="6144" y="10054"/>
                  </a:cubicBezTo>
                  <a:cubicBezTo>
                    <a:pt x="3989" y="10054"/>
                    <a:pt x="2234" y="8299"/>
                    <a:pt x="2234" y="6144"/>
                  </a:cubicBezTo>
                  <a:cubicBezTo>
                    <a:pt x="2234" y="3988"/>
                    <a:pt x="3987" y="2233"/>
                    <a:pt x="6144" y="2233"/>
                  </a:cubicBezTo>
                  <a:close/>
                  <a:moveTo>
                    <a:pt x="1675" y="1"/>
                  </a:moveTo>
                  <a:cubicBezTo>
                    <a:pt x="752" y="1"/>
                    <a:pt x="0" y="751"/>
                    <a:pt x="0" y="1676"/>
                  </a:cubicBezTo>
                  <a:lnTo>
                    <a:pt x="0" y="10611"/>
                  </a:lnTo>
                  <a:cubicBezTo>
                    <a:pt x="0" y="11536"/>
                    <a:pt x="752" y="12286"/>
                    <a:pt x="1675" y="12286"/>
                  </a:cubicBezTo>
                  <a:lnTo>
                    <a:pt x="10612" y="12286"/>
                  </a:lnTo>
                  <a:cubicBezTo>
                    <a:pt x="11536" y="12286"/>
                    <a:pt x="12288" y="11536"/>
                    <a:pt x="12288" y="10611"/>
                  </a:cubicBezTo>
                  <a:lnTo>
                    <a:pt x="12288" y="1676"/>
                  </a:lnTo>
                  <a:cubicBezTo>
                    <a:pt x="12288" y="752"/>
                    <a:pt x="11536" y="1"/>
                    <a:pt x="106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8943;p58">
              <a:extLst>
                <a:ext uri="{FF2B5EF4-FFF2-40B4-BE49-F238E27FC236}">
                  <a16:creationId xmlns:a16="http://schemas.microsoft.com/office/drawing/2014/main" xmlns="" id="{AA40EB50-FCFA-4B7D-9674-75F66EDDE266}"/>
                </a:ext>
              </a:extLst>
            </p:cNvPr>
            <p:cNvSpPr/>
            <p:nvPr/>
          </p:nvSpPr>
          <p:spPr>
            <a:xfrm>
              <a:off x="1005109" y="1863910"/>
              <a:ext cx="116622" cy="116559"/>
            </a:xfrm>
            <a:custGeom>
              <a:avLst/>
              <a:gdLst/>
              <a:ahLst/>
              <a:cxnLst/>
              <a:rect l="l" t="t" r="r" b="b"/>
              <a:pathLst>
                <a:path w="5588" h="5585" extrusionOk="0">
                  <a:moveTo>
                    <a:pt x="2794" y="0"/>
                  </a:moveTo>
                  <a:cubicBezTo>
                    <a:pt x="1255" y="0"/>
                    <a:pt x="1" y="1252"/>
                    <a:pt x="1" y="2793"/>
                  </a:cubicBezTo>
                  <a:cubicBezTo>
                    <a:pt x="1" y="4332"/>
                    <a:pt x="1255" y="5585"/>
                    <a:pt x="2794" y="5585"/>
                  </a:cubicBezTo>
                  <a:cubicBezTo>
                    <a:pt x="4333" y="5585"/>
                    <a:pt x="5587" y="4332"/>
                    <a:pt x="5587" y="2793"/>
                  </a:cubicBezTo>
                  <a:cubicBezTo>
                    <a:pt x="5587" y="1252"/>
                    <a:pt x="4333" y="0"/>
                    <a:pt x="27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" name="Google Shape;8944;p58">
              <a:extLst>
                <a:ext uri="{FF2B5EF4-FFF2-40B4-BE49-F238E27FC236}">
                  <a16:creationId xmlns:a16="http://schemas.microsoft.com/office/drawing/2014/main" xmlns="" id="{2C74A22B-8D51-4DAB-A752-C1649E03DF93}"/>
                </a:ext>
              </a:extLst>
            </p:cNvPr>
            <p:cNvSpPr/>
            <p:nvPr/>
          </p:nvSpPr>
          <p:spPr>
            <a:xfrm>
              <a:off x="864491" y="1723250"/>
              <a:ext cx="397866" cy="397887"/>
            </a:xfrm>
            <a:custGeom>
              <a:avLst/>
              <a:gdLst/>
              <a:ahLst/>
              <a:cxnLst/>
              <a:rect l="l" t="t" r="r" b="b"/>
              <a:pathLst>
                <a:path w="19064" h="19065" extrusionOk="0">
                  <a:moveTo>
                    <a:pt x="14000" y="2271"/>
                  </a:moveTo>
                  <a:cubicBezTo>
                    <a:pt x="15539" y="2271"/>
                    <a:pt x="16794" y="3524"/>
                    <a:pt x="16794" y="5065"/>
                  </a:cubicBezTo>
                  <a:lnTo>
                    <a:pt x="16794" y="14000"/>
                  </a:lnTo>
                  <a:cubicBezTo>
                    <a:pt x="16794" y="15541"/>
                    <a:pt x="15539" y="16793"/>
                    <a:pt x="14000" y="16793"/>
                  </a:cubicBezTo>
                  <a:lnTo>
                    <a:pt x="5063" y="16793"/>
                  </a:lnTo>
                  <a:cubicBezTo>
                    <a:pt x="3524" y="16793"/>
                    <a:pt x="2272" y="15541"/>
                    <a:pt x="2272" y="14000"/>
                  </a:cubicBezTo>
                  <a:lnTo>
                    <a:pt x="2272" y="5065"/>
                  </a:lnTo>
                  <a:cubicBezTo>
                    <a:pt x="2272" y="3524"/>
                    <a:pt x="3524" y="2271"/>
                    <a:pt x="5063" y="2271"/>
                  </a:cubicBezTo>
                  <a:close/>
                  <a:moveTo>
                    <a:pt x="2829" y="0"/>
                  </a:moveTo>
                  <a:cubicBezTo>
                    <a:pt x="1290" y="0"/>
                    <a:pt x="0" y="1290"/>
                    <a:pt x="0" y="2831"/>
                  </a:cubicBezTo>
                  <a:lnTo>
                    <a:pt x="0" y="16234"/>
                  </a:lnTo>
                  <a:cubicBezTo>
                    <a:pt x="0" y="17775"/>
                    <a:pt x="1290" y="19065"/>
                    <a:pt x="2829" y="19065"/>
                  </a:cubicBezTo>
                  <a:lnTo>
                    <a:pt x="16235" y="19065"/>
                  </a:lnTo>
                  <a:cubicBezTo>
                    <a:pt x="17774" y="19065"/>
                    <a:pt x="19063" y="17775"/>
                    <a:pt x="19063" y="16234"/>
                  </a:cubicBezTo>
                  <a:lnTo>
                    <a:pt x="19063" y="2831"/>
                  </a:lnTo>
                  <a:cubicBezTo>
                    <a:pt x="19063" y="1290"/>
                    <a:pt x="17774" y="0"/>
                    <a:pt x="162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" name="Google Shape;8877;p58">
            <a:extLst>
              <a:ext uri="{FF2B5EF4-FFF2-40B4-BE49-F238E27FC236}">
                <a16:creationId xmlns:a16="http://schemas.microsoft.com/office/drawing/2014/main" xmlns="" id="{E0158378-D581-43D1-B686-116272C389BA}"/>
              </a:ext>
            </a:extLst>
          </p:cNvPr>
          <p:cNvGrpSpPr/>
          <p:nvPr/>
        </p:nvGrpSpPr>
        <p:grpSpPr>
          <a:xfrm rot="5400000">
            <a:off x="1606127" y="2093175"/>
            <a:ext cx="371998" cy="716369"/>
            <a:chOff x="-1415235" y="3850403"/>
            <a:chExt cx="258350" cy="497513"/>
          </a:xfrm>
          <a:solidFill>
            <a:schemeClr val="accent1"/>
          </a:solidFill>
        </p:grpSpPr>
        <p:sp>
          <p:nvSpPr>
            <p:cNvPr id="30" name="Google Shape;8878;p58">
              <a:extLst>
                <a:ext uri="{FF2B5EF4-FFF2-40B4-BE49-F238E27FC236}">
                  <a16:creationId xmlns:a16="http://schemas.microsoft.com/office/drawing/2014/main" xmlns="" id="{F01965D7-57A1-4C65-9169-2BCE9253C453}"/>
                </a:ext>
              </a:extLst>
            </p:cNvPr>
            <p:cNvSpPr/>
            <p:nvPr/>
          </p:nvSpPr>
          <p:spPr>
            <a:xfrm rot="3079616" flipV="1">
              <a:off x="-1337127" y="4044937"/>
              <a:ext cx="197260" cy="117282"/>
            </a:xfrm>
            <a:custGeom>
              <a:avLst/>
              <a:gdLst/>
              <a:ahLst/>
              <a:cxnLst/>
              <a:rect l="l" t="t" r="r" b="b"/>
              <a:pathLst>
                <a:path w="3435" h="1324" extrusionOk="0">
                  <a:moveTo>
                    <a:pt x="1" y="0"/>
                  </a:moveTo>
                  <a:lnTo>
                    <a:pt x="1702" y="1324"/>
                  </a:lnTo>
                  <a:lnTo>
                    <a:pt x="343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8880;p58">
              <a:extLst>
                <a:ext uri="{FF2B5EF4-FFF2-40B4-BE49-F238E27FC236}">
                  <a16:creationId xmlns:a16="http://schemas.microsoft.com/office/drawing/2014/main" xmlns="" id="{5024099F-6420-42B7-9EA5-B698CA080F49}"/>
                </a:ext>
              </a:extLst>
            </p:cNvPr>
            <p:cNvSpPr/>
            <p:nvPr/>
          </p:nvSpPr>
          <p:spPr>
            <a:xfrm>
              <a:off x="-1415235" y="3850403"/>
              <a:ext cx="258350" cy="482595"/>
            </a:xfrm>
            <a:custGeom>
              <a:avLst/>
              <a:gdLst/>
              <a:ahLst/>
              <a:cxnLst/>
              <a:rect l="l" t="t" r="r" b="b"/>
              <a:pathLst>
                <a:path w="10334" h="11721" extrusionOk="0">
                  <a:moveTo>
                    <a:pt x="1418" y="694"/>
                  </a:moveTo>
                  <a:lnTo>
                    <a:pt x="1418" y="1387"/>
                  </a:lnTo>
                  <a:lnTo>
                    <a:pt x="756" y="1387"/>
                  </a:lnTo>
                  <a:lnTo>
                    <a:pt x="756" y="694"/>
                  </a:lnTo>
                  <a:close/>
                  <a:moveTo>
                    <a:pt x="9609" y="694"/>
                  </a:moveTo>
                  <a:lnTo>
                    <a:pt x="9609" y="1387"/>
                  </a:lnTo>
                  <a:lnTo>
                    <a:pt x="8947" y="1387"/>
                  </a:lnTo>
                  <a:lnTo>
                    <a:pt x="8947" y="694"/>
                  </a:lnTo>
                  <a:close/>
                  <a:moveTo>
                    <a:pt x="8002" y="2080"/>
                  </a:moveTo>
                  <a:cubicBezTo>
                    <a:pt x="8160" y="2080"/>
                    <a:pt x="8286" y="2206"/>
                    <a:pt x="8317" y="2395"/>
                  </a:cubicBezTo>
                  <a:lnTo>
                    <a:pt x="8317" y="2426"/>
                  </a:lnTo>
                  <a:lnTo>
                    <a:pt x="8317" y="6522"/>
                  </a:lnTo>
                  <a:lnTo>
                    <a:pt x="8254" y="6522"/>
                  </a:lnTo>
                  <a:cubicBezTo>
                    <a:pt x="8191" y="6774"/>
                    <a:pt x="8034" y="6900"/>
                    <a:pt x="7876" y="6900"/>
                  </a:cubicBezTo>
                  <a:lnTo>
                    <a:pt x="2457" y="6900"/>
                  </a:lnTo>
                  <a:cubicBezTo>
                    <a:pt x="2300" y="6900"/>
                    <a:pt x="2142" y="6774"/>
                    <a:pt x="2142" y="6554"/>
                  </a:cubicBezTo>
                  <a:lnTo>
                    <a:pt x="2142" y="6522"/>
                  </a:lnTo>
                  <a:lnTo>
                    <a:pt x="2142" y="2426"/>
                  </a:lnTo>
                  <a:cubicBezTo>
                    <a:pt x="2142" y="2269"/>
                    <a:pt x="2300" y="2080"/>
                    <a:pt x="2489" y="2080"/>
                  </a:cubicBezTo>
                  <a:close/>
                  <a:moveTo>
                    <a:pt x="7215" y="7562"/>
                  </a:moveTo>
                  <a:cubicBezTo>
                    <a:pt x="7687" y="7562"/>
                    <a:pt x="7687" y="8223"/>
                    <a:pt x="7215" y="8223"/>
                  </a:cubicBezTo>
                  <a:lnTo>
                    <a:pt x="3119" y="8223"/>
                  </a:lnTo>
                  <a:cubicBezTo>
                    <a:pt x="2678" y="8223"/>
                    <a:pt x="2646" y="7562"/>
                    <a:pt x="3119" y="7562"/>
                  </a:cubicBezTo>
                  <a:close/>
                  <a:moveTo>
                    <a:pt x="7215" y="8979"/>
                  </a:moveTo>
                  <a:cubicBezTo>
                    <a:pt x="7687" y="8979"/>
                    <a:pt x="7687" y="9641"/>
                    <a:pt x="7215" y="9641"/>
                  </a:cubicBezTo>
                  <a:lnTo>
                    <a:pt x="3119" y="9641"/>
                  </a:lnTo>
                  <a:cubicBezTo>
                    <a:pt x="2678" y="9641"/>
                    <a:pt x="2646" y="8979"/>
                    <a:pt x="3119" y="8979"/>
                  </a:cubicBezTo>
                  <a:close/>
                  <a:moveTo>
                    <a:pt x="1418" y="10366"/>
                  </a:moveTo>
                  <a:lnTo>
                    <a:pt x="1418" y="11027"/>
                  </a:lnTo>
                  <a:lnTo>
                    <a:pt x="756" y="11027"/>
                  </a:lnTo>
                  <a:lnTo>
                    <a:pt x="756" y="10366"/>
                  </a:lnTo>
                  <a:close/>
                  <a:moveTo>
                    <a:pt x="9609" y="10366"/>
                  </a:moveTo>
                  <a:lnTo>
                    <a:pt x="9609" y="11027"/>
                  </a:lnTo>
                  <a:lnTo>
                    <a:pt x="8947" y="11027"/>
                  </a:lnTo>
                  <a:lnTo>
                    <a:pt x="8947" y="10366"/>
                  </a:lnTo>
                  <a:close/>
                  <a:moveTo>
                    <a:pt x="378" y="1"/>
                  </a:moveTo>
                  <a:cubicBezTo>
                    <a:pt x="158" y="1"/>
                    <a:pt x="0" y="158"/>
                    <a:pt x="0" y="347"/>
                  </a:cubicBezTo>
                  <a:lnTo>
                    <a:pt x="0" y="1733"/>
                  </a:lnTo>
                  <a:cubicBezTo>
                    <a:pt x="0" y="1922"/>
                    <a:pt x="158" y="2080"/>
                    <a:pt x="378" y="2080"/>
                  </a:cubicBezTo>
                  <a:lnTo>
                    <a:pt x="725" y="2080"/>
                  </a:lnTo>
                  <a:lnTo>
                    <a:pt x="725" y="9641"/>
                  </a:lnTo>
                  <a:lnTo>
                    <a:pt x="378" y="9641"/>
                  </a:lnTo>
                  <a:cubicBezTo>
                    <a:pt x="158" y="9641"/>
                    <a:pt x="0" y="9799"/>
                    <a:pt x="0" y="9988"/>
                  </a:cubicBezTo>
                  <a:lnTo>
                    <a:pt x="0" y="11374"/>
                  </a:lnTo>
                  <a:cubicBezTo>
                    <a:pt x="0" y="11563"/>
                    <a:pt x="158" y="11720"/>
                    <a:pt x="378" y="11720"/>
                  </a:cubicBezTo>
                  <a:lnTo>
                    <a:pt x="1733" y="11720"/>
                  </a:lnTo>
                  <a:cubicBezTo>
                    <a:pt x="1953" y="11720"/>
                    <a:pt x="2111" y="11563"/>
                    <a:pt x="2111" y="11374"/>
                  </a:cubicBezTo>
                  <a:lnTo>
                    <a:pt x="2111" y="11027"/>
                  </a:lnTo>
                  <a:lnTo>
                    <a:pt x="8254" y="11027"/>
                  </a:lnTo>
                  <a:lnTo>
                    <a:pt x="8254" y="11374"/>
                  </a:lnTo>
                  <a:cubicBezTo>
                    <a:pt x="8254" y="11563"/>
                    <a:pt x="8412" y="11720"/>
                    <a:pt x="8601" y="11720"/>
                  </a:cubicBezTo>
                  <a:lnTo>
                    <a:pt x="9987" y="11720"/>
                  </a:lnTo>
                  <a:cubicBezTo>
                    <a:pt x="10176" y="11720"/>
                    <a:pt x="10334" y="11563"/>
                    <a:pt x="10334" y="11374"/>
                  </a:cubicBezTo>
                  <a:lnTo>
                    <a:pt x="10334" y="9988"/>
                  </a:lnTo>
                  <a:cubicBezTo>
                    <a:pt x="10334" y="9799"/>
                    <a:pt x="10176" y="9641"/>
                    <a:pt x="9987" y="9641"/>
                  </a:cubicBezTo>
                  <a:lnTo>
                    <a:pt x="9609" y="9641"/>
                  </a:lnTo>
                  <a:lnTo>
                    <a:pt x="9609" y="2080"/>
                  </a:lnTo>
                  <a:lnTo>
                    <a:pt x="9987" y="2080"/>
                  </a:lnTo>
                  <a:cubicBezTo>
                    <a:pt x="10176" y="2080"/>
                    <a:pt x="10334" y="1922"/>
                    <a:pt x="10334" y="1733"/>
                  </a:cubicBezTo>
                  <a:lnTo>
                    <a:pt x="10334" y="347"/>
                  </a:lnTo>
                  <a:cubicBezTo>
                    <a:pt x="10334" y="158"/>
                    <a:pt x="10176" y="1"/>
                    <a:pt x="9987" y="1"/>
                  </a:cubicBezTo>
                  <a:lnTo>
                    <a:pt x="8601" y="1"/>
                  </a:lnTo>
                  <a:cubicBezTo>
                    <a:pt x="8412" y="1"/>
                    <a:pt x="8254" y="158"/>
                    <a:pt x="8254" y="347"/>
                  </a:cubicBezTo>
                  <a:lnTo>
                    <a:pt x="8254" y="694"/>
                  </a:lnTo>
                  <a:lnTo>
                    <a:pt x="2111" y="694"/>
                  </a:lnTo>
                  <a:lnTo>
                    <a:pt x="2111" y="347"/>
                  </a:lnTo>
                  <a:cubicBezTo>
                    <a:pt x="2111" y="158"/>
                    <a:pt x="1953" y="1"/>
                    <a:pt x="17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3" name="Google Shape;8881;p58">
              <a:extLst>
                <a:ext uri="{FF2B5EF4-FFF2-40B4-BE49-F238E27FC236}">
                  <a16:creationId xmlns:a16="http://schemas.microsoft.com/office/drawing/2014/main" xmlns="" id="{16F96325-471C-4A2D-B5A5-BA3E2D152B54}"/>
                </a:ext>
              </a:extLst>
            </p:cNvPr>
            <p:cNvSpPr/>
            <p:nvPr/>
          </p:nvSpPr>
          <p:spPr>
            <a:xfrm rot="13551196">
              <a:off x="-1459210" y="4134067"/>
              <a:ext cx="261385" cy="166314"/>
            </a:xfrm>
            <a:custGeom>
              <a:avLst/>
              <a:gdLst/>
              <a:ahLst/>
              <a:cxnLst/>
              <a:rect l="l" t="t" r="r" b="b"/>
              <a:pathLst>
                <a:path w="3435" h="1293" extrusionOk="0">
                  <a:moveTo>
                    <a:pt x="1702" y="1"/>
                  </a:moveTo>
                  <a:lnTo>
                    <a:pt x="1" y="1293"/>
                  </a:lnTo>
                  <a:lnTo>
                    <a:pt x="3435" y="1293"/>
                  </a:lnTo>
                  <a:lnTo>
                    <a:pt x="170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35" name="Google Shape;8878;p58">
            <a:extLst>
              <a:ext uri="{FF2B5EF4-FFF2-40B4-BE49-F238E27FC236}">
                <a16:creationId xmlns:a16="http://schemas.microsoft.com/office/drawing/2014/main" xmlns="" id="{1F4E41AE-67B5-46C9-A560-7DCC6FFED1A6}"/>
              </a:ext>
            </a:extLst>
          </p:cNvPr>
          <p:cNvSpPr/>
          <p:nvPr/>
        </p:nvSpPr>
        <p:spPr>
          <a:xfrm rot="8479616" flipV="1">
            <a:off x="1693189" y="2363362"/>
            <a:ext cx="284035" cy="168874"/>
          </a:xfrm>
          <a:custGeom>
            <a:avLst/>
            <a:gdLst/>
            <a:ahLst/>
            <a:cxnLst/>
            <a:rect l="l" t="t" r="r" b="b"/>
            <a:pathLst>
              <a:path w="3435" h="1324" extrusionOk="0">
                <a:moveTo>
                  <a:pt x="1" y="0"/>
                </a:moveTo>
                <a:lnTo>
                  <a:pt x="1702" y="1324"/>
                </a:lnTo>
                <a:lnTo>
                  <a:pt x="34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" name="Google Shape;8878;p58">
            <a:extLst>
              <a:ext uri="{FF2B5EF4-FFF2-40B4-BE49-F238E27FC236}">
                <a16:creationId xmlns:a16="http://schemas.microsoft.com/office/drawing/2014/main" xmlns="" id="{45079AF8-40DC-42C0-87D5-F928041F52BA}"/>
              </a:ext>
            </a:extLst>
          </p:cNvPr>
          <p:cNvSpPr/>
          <p:nvPr/>
        </p:nvSpPr>
        <p:spPr>
          <a:xfrm rot="2907484" flipV="1">
            <a:off x="1818155" y="2298642"/>
            <a:ext cx="251799" cy="182865"/>
          </a:xfrm>
          <a:custGeom>
            <a:avLst/>
            <a:gdLst/>
            <a:ahLst/>
            <a:cxnLst/>
            <a:rect l="l" t="t" r="r" b="b"/>
            <a:pathLst>
              <a:path w="3435" h="1324" extrusionOk="0">
                <a:moveTo>
                  <a:pt x="1" y="0"/>
                </a:moveTo>
                <a:lnTo>
                  <a:pt x="1702" y="1324"/>
                </a:lnTo>
                <a:lnTo>
                  <a:pt x="34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8878;p58">
            <a:extLst>
              <a:ext uri="{FF2B5EF4-FFF2-40B4-BE49-F238E27FC236}">
                <a16:creationId xmlns:a16="http://schemas.microsoft.com/office/drawing/2014/main" xmlns="" id="{CEF09F0A-9754-4CDF-A69D-1C24C502BD7C}"/>
              </a:ext>
            </a:extLst>
          </p:cNvPr>
          <p:cNvSpPr/>
          <p:nvPr/>
        </p:nvSpPr>
        <p:spPr>
          <a:xfrm rot="8479616" flipV="1">
            <a:off x="1762029" y="2435408"/>
            <a:ext cx="284035" cy="168874"/>
          </a:xfrm>
          <a:custGeom>
            <a:avLst/>
            <a:gdLst/>
            <a:ahLst/>
            <a:cxnLst/>
            <a:rect l="l" t="t" r="r" b="b"/>
            <a:pathLst>
              <a:path w="3435" h="1324" extrusionOk="0">
                <a:moveTo>
                  <a:pt x="1" y="0"/>
                </a:moveTo>
                <a:lnTo>
                  <a:pt x="1702" y="1324"/>
                </a:lnTo>
                <a:lnTo>
                  <a:pt x="34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" name="Google Shape;8878;p58">
            <a:extLst>
              <a:ext uri="{FF2B5EF4-FFF2-40B4-BE49-F238E27FC236}">
                <a16:creationId xmlns:a16="http://schemas.microsoft.com/office/drawing/2014/main" xmlns="" id="{A1D65DF6-852A-45B8-97F4-FA415AD42D4E}"/>
              </a:ext>
            </a:extLst>
          </p:cNvPr>
          <p:cNvSpPr/>
          <p:nvPr/>
        </p:nvSpPr>
        <p:spPr>
          <a:xfrm rot="10971407" flipV="1">
            <a:off x="1833573" y="2325242"/>
            <a:ext cx="284035" cy="262875"/>
          </a:xfrm>
          <a:custGeom>
            <a:avLst/>
            <a:gdLst/>
            <a:ahLst/>
            <a:cxnLst/>
            <a:rect l="l" t="t" r="r" b="b"/>
            <a:pathLst>
              <a:path w="3435" h="1324" extrusionOk="0">
                <a:moveTo>
                  <a:pt x="1" y="0"/>
                </a:moveTo>
                <a:lnTo>
                  <a:pt x="1702" y="1324"/>
                </a:lnTo>
                <a:lnTo>
                  <a:pt x="34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8878;p58">
            <a:extLst>
              <a:ext uri="{FF2B5EF4-FFF2-40B4-BE49-F238E27FC236}">
                <a16:creationId xmlns:a16="http://schemas.microsoft.com/office/drawing/2014/main" xmlns="" id="{5DC555B6-9DC1-4883-B305-79F6E2D1FC3C}"/>
              </a:ext>
            </a:extLst>
          </p:cNvPr>
          <p:cNvSpPr/>
          <p:nvPr/>
        </p:nvSpPr>
        <p:spPr>
          <a:xfrm rot="8479616" flipV="1">
            <a:off x="1853438" y="2464938"/>
            <a:ext cx="284035" cy="168874"/>
          </a:xfrm>
          <a:custGeom>
            <a:avLst/>
            <a:gdLst/>
            <a:ahLst/>
            <a:cxnLst/>
            <a:rect l="l" t="t" r="r" b="b"/>
            <a:pathLst>
              <a:path w="3435" h="1324" extrusionOk="0">
                <a:moveTo>
                  <a:pt x="1" y="0"/>
                </a:moveTo>
                <a:lnTo>
                  <a:pt x="1702" y="1324"/>
                </a:lnTo>
                <a:lnTo>
                  <a:pt x="343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30"/>
          <p:cNvSpPr txBox="1">
            <a:spLocks noGrp="1"/>
          </p:cNvSpPr>
          <p:nvPr>
            <p:ph type="ctrTitle" idx="6"/>
          </p:nvPr>
        </p:nvSpPr>
        <p:spPr>
          <a:xfrm>
            <a:off x="311700" y="644550"/>
            <a:ext cx="8520600" cy="60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Customers</a:t>
            </a:r>
            <a:endParaRPr dirty="0"/>
          </a:p>
        </p:txBody>
      </p:sp>
      <p:sp>
        <p:nvSpPr>
          <p:cNvPr id="564" name="Google Shape;564;p30"/>
          <p:cNvSpPr txBox="1">
            <a:spLocks noGrp="1"/>
          </p:cNvSpPr>
          <p:nvPr>
            <p:ph type="subTitle" idx="1"/>
          </p:nvPr>
        </p:nvSpPr>
        <p:spPr>
          <a:xfrm>
            <a:off x="3874950" y="3625075"/>
            <a:ext cx="13941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100"/>
              <a:buFont typeface="Arial" panose="020B0604020202020204" pitchFamily="34" charset="0"/>
              <a:buChar char="•"/>
            </a:pPr>
            <a:r>
              <a:rPr lang="hr-HR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Alone</a:t>
            </a:r>
            <a:r>
              <a:rPr lang="hr-HR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hr-HR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hr-HR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a </a:t>
            </a:r>
            <a:r>
              <a:rPr lang="hr-HR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family</a:t>
            </a:r>
            <a:endParaRPr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65" name="Google Shape;565;p30"/>
          <p:cNvSpPr txBox="1">
            <a:spLocks noGrp="1"/>
          </p:cNvSpPr>
          <p:nvPr>
            <p:ph type="subTitle" idx="2"/>
          </p:nvPr>
        </p:nvSpPr>
        <p:spPr>
          <a:xfrm>
            <a:off x="5813500" y="3639800"/>
            <a:ext cx="13941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100"/>
              <a:buFont typeface="Arial" panose="020B0604020202020204" pitchFamily="34" charset="0"/>
              <a:buChar char="•"/>
            </a:pPr>
            <a:r>
              <a:rPr lang="hr-HR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Lower</a:t>
            </a:r>
            <a:r>
              <a:rPr lang="hr-HR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middle</a:t>
            </a:r>
            <a:r>
              <a:rPr lang="hr-HR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 </a:t>
            </a:r>
            <a:r>
              <a:rPr lang="hr-HR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middle</a:t>
            </a:r>
            <a:r>
              <a:rPr lang="hr-HR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r-HR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endParaRPr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66" name="Google Shape;566;p30"/>
          <p:cNvSpPr txBox="1">
            <a:spLocks noGrp="1"/>
          </p:cNvSpPr>
          <p:nvPr>
            <p:ph type="subTitle" idx="3"/>
          </p:nvPr>
        </p:nvSpPr>
        <p:spPr>
          <a:xfrm>
            <a:off x="1800000" y="3619725"/>
            <a:ext cx="1530487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25 – 45 </a:t>
            </a:r>
            <a:r>
              <a:rPr lang="hr-HR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years</a:t>
            </a:r>
            <a:endParaRPr lang="hr-HR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71450" lvl="0" indent="-1714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Primarily</a:t>
            </a:r>
            <a:r>
              <a:rPr lang="hr-HR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male</a:t>
            </a:r>
            <a:endParaRPr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67" name="Google Shape;567;p30"/>
          <p:cNvSpPr txBox="1">
            <a:spLocks noGrp="1"/>
          </p:cNvSpPr>
          <p:nvPr>
            <p:ph type="ctrTitle"/>
          </p:nvPr>
        </p:nvSpPr>
        <p:spPr>
          <a:xfrm>
            <a:off x="3533994" y="3503375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200" dirty="0"/>
              <a:t>FAMILY</a:t>
            </a:r>
            <a:endParaRPr sz="1200" dirty="0"/>
          </a:p>
        </p:txBody>
      </p:sp>
      <p:sp>
        <p:nvSpPr>
          <p:cNvPr id="568" name="Google Shape;568;p30"/>
          <p:cNvSpPr txBox="1">
            <a:spLocks noGrp="1"/>
          </p:cNvSpPr>
          <p:nvPr>
            <p:ph type="ctrTitle" idx="4"/>
          </p:nvPr>
        </p:nvSpPr>
        <p:spPr>
          <a:xfrm>
            <a:off x="5472556" y="3523450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900" dirty="0"/>
              <a:t>JOB &amp; SALARY</a:t>
            </a:r>
            <a:endParaRPr sz="900" dirty="0"/>
          </a:p>
        </p:txBody>
      </p:sp>
      <p:sp>
        <p:nvSpPr>
          <p:cNvPr id="569" name="Google Shape;569;p30"/>
          <p:cNvSpPr txBox="1">
            <a:spLocks noGrp="1"/>
          </p:cNvSpPr>
          <p:nvPr>
            <p:ph type="ctrTitle" idx="5"/>
          </p:nvPr>
        </p:nvSpPr>
        <p:spPr>
          <a:xfrm>
            <a:off x="1595444" y="3503375"/>
            <a:ext cx="2076000" cy="1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200" dirty="0"/>
              <a:t>AGE &amp; GENDER</a:t>
            </a:r>
            <a:endParaRPr sz="1200" dirty="0"/>
          </a:p>
        </p:txBody>
      </p:sp>
      <p:sp>
        <p:nvSpPr>
          <p:cNvPr id="570" name="Google Shape;570;p30"/>
          <p:cNvSpPr/>
          <p:nvPr/>
        </p:nvSpPr>
        <p:spPr>
          <a:xfrm>
            <a:off x="1916500" y="3140312"/>
            <a:ext cx="1432353" cy="275589"/>
          </a:xfrm>
          <a:custGeom>
            <a:avLst/>
            <a:gdLst/>
            <a:ahLst/>
            <a:cxnLst/>
            <a:rect l="l" t="t" r="r" b="b"/>
            <a:pathLst>
              <a:path w="76189" h="14659" extrusionOk="0">
                <a:moveTo>
                  <a:pt x="1108" y="1"/>
                </a:moveTo>
                <a:cubicBezTo>
                  <a:pt x="511" y="1"/>
                  <a:pt x="0" y="512"/>
                  <a:pt x="0" y="1109"/>
                </a:cubicBezTo>
                <a:lnTo>
                  <a:pt x="0" y="13636"/>
                </a:lnTo>
                <a:cubicBezTo>
                  <a:pt x="0" y="14318"/>
                  <a:pt x="533" y="14659"/>
                  <a:pt x="1065" y="14659"/>
                </a:cubicBezTo>
                <a:cubicBezTo>
                  <a:pt x="1598" y="14659"/>
                  <a:pt x="2131" y="14318"/>
                  <a:pt x="2131" y="13636"/>
                </a:cubicBezTo>
                <a:lnTo>
                  <a:pt x="2131" y="2131"/>
                </a:lnTo>
                <a:lnTo>
                  <a:pt x="74058" y="2131"/>
                </a:lnTo>
                <a:lnTo>
                  <a:pt x="74058" y="13636"/>
                </a:lnTo>
                <a:cubicBezTo>
                  <a:pt x="74058" y="14233"/>
                  <a:pt x="74569" y="14659"/>
                  <a:pt x="75166" y="14659"/>
                </a:cubicBezTo>
                <a:cubicBezTo>
                  <a:pt x="75763" y="14659"/>
                  <a:pt x="76189" y="14233"/>
                  <a:pt x="76189" y="13636"/>
                </a:cubicBezTo>
                <a:lnTo>
                  <a:pt x="76189" y="1109"/>
                </a:lnTo>
                <a:cubicBezTo>
                  <a:pt x="76189" y="512"/>
                  <a:pt x="75763" y="1"/>
                  <a:pt x="7516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30"/>
          <p:cNvSpPr/>
          <p:nvPr/>
        </p:nvSpPr>
        <p:spPr>
          <a:xfrm>
            <a:off x="2118344" y="1879988"/>
            <a:ext cx="1028623" cy="905784"/>
          </a:xfrm>
          <a:custGeom>
            <a:avLst/>
            <a:gdLst/>
            <a:ahLst/>
            <a:cxnLst/>
            <a:rect l="l" t="t" r="r" b="b"/>
            <a:pathLst>
              <a:path w="54714" h="48180" extrusionOk="0">
                <a:moveTo>
                  <a:pt x="27354" y="1"/>
                </a:moveTo>
                <a:cubicBezTo>
                  <a:pt x="24282" y="1"/>
                  <a:pt x="21161" y="594"/>
                  <a:pt x="18153" y="1847"/>
                </a:cubicBezTo>
                <a:cubicBezTo>
                  <a:pt x="5881" y="6960"/>
                  <a:pt x="1" y="21022"/>
                  <a:pt x="5114" y="33294"/>
                </a:cubicBezTo>
                <a:cubicBezTo>
                  <a:pt x="8974" y="42558"/>
                  <a:pt x="17933" y="48179"/>
                  <a:pt x="27372" y="48179"/>
                </a:cubicBezTo>
                <a:cubicBezTo>
                  <a:pt x="30437" y="48179"/>
                  <a:pt x="33553" y="47586"/>
                  <a:pt x="36561" y="46333"/>
                </a:cubicBezTo>
                <a:cubicBezTo>
                  <a:pt x="48918" y="41220"/>
                  <a:pt x="54713" y="27158"/>
                  <a:pt x="49600" y="14886"/>
                </a:cubicBezTo>
                <a:cubicBezTo>
                  <a:pt x="45805" y="5622"/>
                  <a:pt x="36813" y="1"/>
                  <a:pt x="273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2" name="Google Shape;572;p30"/>
          <p:cNvSpPr/>
          <p:nvPr/>
        </p:nvSpPr>
        <p:spPr>
          <a:xfrm>
            <a:off x="2613395" y="2264371"/>
            <a:ext cx="40082" cy="916068"/>
          </a:xfrm>
          <a:custGeom>
            <a:avLst/>
            <a:gdLst/>
            <a:ahLst/>
            <a:cxnLst/>
            <a:rect l="l" t="t" r="r" b="b"/>
            <a:pathLst>
              <a:path w="2132" h="48727" extrusionOk="0">
                <a:moveTo>
                  <a:pt x="1066" y="1"/>
                </a:moveTo>
                <a:cubicBezTo>
                  <a:pt x="533" y="1"/>
                  <a:pt x="1" y="363"/>
                  <a:pt x="1" y="1087"/>
                </a:cubicBezTo>
                <a:lnTo>
                  <a:pt x="1" y="47704"/>
                </a:lnTo>
                <a:cubicBezTo>
                  <a:pt x="1" y="48300"/>
                  <a:pt x="427" y="48726"/>
                  <a:pt x="1023" y="48726"/>
                </a:cubicBezTo>
                <a:cubicBezTo>
                  <a:pt x="1620" y="48726"/>
                  <a:pt x="2131" y="48300"/>
                  <a:pt x="2131" y="47704"/>
                </a:cubicBezTo>
                <a:lnTo>
                  <a:pt x="2131" y="1087"/>
                </a:lnTo>
                <a:cubicBezTo>
                  <a:pt x="2131" y="363"/>
                  <a:pt x="1599" y="1"/>
                  <a:pt x="106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30"/>
          <p:cNvSpPr/>
          <p:nvPr/>
        </p:nvSpPr>
        <p:spPr>
          <a:xfrm>
            <a:off x="2268942" y="2012352"/>
            <a:ext cx="727410" cy="641042"/>
          </a:xfrm>
          <a:custGeom>
            <a:avLst/>
            <a:gdLst/>
            <a:ahLst/>
            <a:cxnLst/>
            <a:rect l="l" t="t" r="r" b="b"/>
            <a:pathLst>
              <a:path w="38692" h="34098" extrusionOk="0">
                <a:moveTo>
                  <a:pt x="19335" y="1"/>
                </a:moveTo>
                <a:cubicBezTo>
                  <a:pt x="17178" y="1"/>
                  <a:pt x="14986" y="413"/>
                  <a:pt x="12869" y="1284"/>
                </a:cubicBezTo>
                <a:cubicBezTo>
                  <a:pt x="4177" y="4949"/>
                  <a:pt x="1" y="14834"/>
                  <a:pt x="3665" y="23527"/>
                </a:cubicBezTo>
                <a:cubicBezTo>
                  <a:pt x="6375" y="30106"/>
                  <a:pt x="12745" y="34098"/>
                  <a:pt x="19452" y="34098"/>
                </a:cubicBezTo>
                <a:cubicBezTo>
                  <a:pt x="21606" y="34098"/>
                  <a:pt x="23795" y="33686"/>
                  <a:pt x="25908" y="32816"/>
                </a:cubicBezTo>
                <a:cubicBezTo>
                  <a:pt x="34601" y="29151"/>
                  <a:pt x="38692" y="19181"/>
                  <a:pt x="35112" y="10488"/>
                </a:cubicBezTo>
                <a:cubicBezTo>
                  <a:pt x="32405" y="3976"/>
                  <a:pt x="26039" y="1"/>
                  <a:pt x="19335" y="1"/>
                </a:cubicBez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30"/>
          <p:cNvSpPr/>
          <p:nvPr/>
        </p:nvSpPr>
        <p:spPr>
          <a:xfrm>
            <a:off x="2177636" y="1992067"/>
            <a:ext cx="796293" cy="682102"/>
          </a:xfrm>
          <a:custGeom>
            <a:avLst/>
            <a:gdLst/>
            <a:ahLst/>
            <a:cxnLst/>
            <a:rect l="l" t="t" r="r" b="b"/>
            <a:pathLst>
              <a:path w="42356" h="36282" extrusionOk="0">
                <a:moveTo>
                  <a:pt x="24098" y="2192"/>
                </a:moveTo>
                <a:cubicBezTo>
                  <a:pt x="24133" y="2192"/>
                  <a:pt x="24168" y="2192"/>
                  <a:pt x="24203" y="2193"/>
                </a:cubicBezTo>
                <a:cubicBezTo>
                  <a:pt x="33066" y="2193"/>
                  <a:pt x="40225" y="9266"/>
                  <a:pt x="40225" y="18129"/>
                </a:cubicBezTo>
                <a:cubicBezTo>
                  <a:pt x="40225" y="27767"/>
                  <a:pt x="32330" y="34162"/>
                  <a:pt x="24109" y="34162"/>
                </a:cubicBezTo>
                <a:cubicBezTo>
                  <a:pt x="20191" y="34162"/>
                  <a:pt x="16200" y="32709"/>
                  <a:pt x="12954" y="29463"/>
                </a:cubicBezTo>
                <a:cubicBezTo>
                  <a:pt x="2923" y="19347"/>
                  <a:pt x="9936" y="2192"/>
                  <a:pt x="24098" y="2192"/>
                </a:cubicBezTo>
                <a:close/>
                <a:moveTo>
                  <a:pt x="24106" y="1"/>
                </a:moveTo>
                <a:cubicBezTo>
                  <a:pt x="19653" y="1"/>
                  <a:pt x="15113" y="1653"/>
                  <a:pt x="11420" y="5346"/>
                </a:cubicBezTo>
                <a:cubicBezTo>
                  <a:pt x="0" y="16765"/>
                  <a:pt x="8096" y="36281"/>
                  <a:pt x="24203" y="36281"/>
                </a:cubicBezTo>
                <a:cubicBezTo>
                  <a:pt x="34260" y="36281"/>
                  <a:pt x="42356" y="28100"/>
                  <a:pt x="42356" y="18129"/>
                </a:cubicBezTo>
                <a:cubicBezTo>
                  <a:pt x="42356" y="7231"/>
                  <a:pt x="33422" y="1"/>
                  <a:pt x="2410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5" name="Google Shape;575;p30"/>
          <p:cNvSpPr/>
          <p:nvPr/>
        </p:nvSpPr>
        <p:spPr>
          <a:xfrm>
            <a:off x="4057680" y="1879988"/>
            <a:ext cx="1028623" cy="905784"/>
          </a:xfrm>
          <a:custGeom>
            <a:avLst/>
            <a:gdLst/>
            <a:ahLst/>
            <a:cxnLst/>
            <a:rect l="l" t="t" r="r" b="b"/>
            <a:pathLst>
              <a:path w="54714" h="48180" extrusionOk="0">
                <a:moveTo>
                  <a:pt x="27354" y="1"/>
                </a:moveTo>
                <a:cubicBezTo>
                  <a:pt x="24282" y="1"/>
                  <a:pt x="21161" y="594"/>
                  <a:pt x="18153" y="1847"/>
                </a:cubicBezTo>
                <a:cubicBezTo>
                  <a:pt x="5881" y="6960"/>
                  <a:pt x="1" y="21022"/>
                  <a:pt x="5114" y="33294"/>
                </a:cubicBezTo>
                <a:cubicBezTo>
                  <a:pt x="8974" y="42558"/>
                  <a:pt x="17933" y="48179"/>
                  <a:pt x="27372" y="48179"/>
                </a:cubicBezTo>
                <a:cubicBezTo>
                  <a:pt x="30437" y="48179"/>
                  <a:pt x="33553" y="47586"/>
                  <a:pt x="36561" y="46333"/>
                </a:cubicBezTo>
                <a:cubicBezTo>
                  <a:pt x="48918" y="41220"/>
                  <a:pt x="54713" y="27158"/>
                  <a:pt x="49600" y="14886"/>
                </a:cubicBezTo>
                <a:cubicBezTo>
                  <a:pt x="45805" y="5622"/>
                  <a:pt x="36813" y="1"/>
                  <a:pt x="273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30"/>
          <p:cNvSpPr/>
          <p:nvPr/>
        </p:nvSpPr>
        <p:spPr>
          <a:xfrm>
            <a:off x="3855009" y="3140312"/>
            <a:ext cx="1433970" cy="275589"/>
          </a:xfrm>
          <a:custGeom>
            <a:avLst/>
            <a:gdLst/>
            <a:ahLst/>
            <a:cxnLst/>
            <a:rect l="l" t="t" r="r" b="b"/>
            <a:pathLst>
              <a:path w="76275" h="14659" extrusionOk="0">
                <a:moveTo>
                  <a:pt x="1109" y="1"/>
                </a:moveTo>
                <a:cubicBezTo>
                  <a:pt x="512" y="1"/>
                  <a:pt x="1" y="512"/>
                  <a:pt x="1" y="1109"/>
                </a:cubicBezTo>
                <a:lnTo>
                  <a:pt x="1" y="13636"/>
                </a:lnTo>
                <a:cubicBezTo>
                  <a:pt x="1" y="14318"/>
                  <a:pt x="533" y="14659"/>
                  <a:pt x="1066" y="14659"/>
                </a:cubicBezTo>
                <a:cubicBezTo>
                  <a:pt x="1599" y="14659"/>
                  <a:pt x="2131" y="14318"/>
                  <a:pt x="2131" y="13636"/>
                </a:cubicBezTo>
                <a:lnTo>
                  <a:pt x="2131" y="2131"/>
                </a:lnTo>
                <a:lnTo>
                  <a:pt x="74144" y="2131"/>
                </a:lnTo>
                <a:lnTo>
                  <a:pt x="74144" y="13636"/>
                </a:lnTo>
                <a:cubicBezTo>
                  <a:pt x="74144" y="14233"/>
                  <a:pt x="74570" y="14659"/>
                  <a:pt x="75167" y="14659"/>
                </a:cubicBezTo>
                <a:cubicBezTo>
                  <a:pt x="75763" y="14659"/>
                  <a:pt x="76275" y="14233"/>
                  <a:pt x="76275" y="13636"/>
                </a:cubicBezTo>
                <a:lnTo>
                  <a:pt x="76275" y="1109"/>
                </a:lnTo>
                <a:cubicBezTo>
                  <a:pt x="76275" y="512"/>
                  <a:pt x="75763" y="1"/>
                  <a:pt x="751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30"/>
          <p:cNvSpPr/>
          <p:nvPr/>
        </p:nvSpPr>
        <p:spPr>
          <a:xfrm>
            <a:off x="4551923" y="2264371"/>
            <a:ext cx="40082" cy="916068"/>
          </a:xfrm>
          <a:custGeom>
            <a:avLst/>
            <a:gdLst/>
            <a:ahLst/>
            <a:cxnLst/>
            <a:rect l="l" t="t" r="r" b="b"/>
            <a:pathLst>
              <a:path w="2132" h="48727" extrusionOk="0">
                <a:moveTo>
                  <a:pt x="1066" y="1"/>
                </a:moveTo>
                <a:cubicBezTo>
                  <a:pt x="533" y="1"/>
                  <a:pt x="1" y="363"/>
                  <a:pt x="1" y="1087"/>
                </a:cubicBezTo>
                <a:lnTo>
                  <a:pt x="1" y="47704"/>
                </a:lnTo>
                <a:cubicBezTo>
                  <a:pt x="1" y="48300"/>
                  <a:pt x="427" y="48726"/>
                  <a:pt x="1023" y="48726"/>
                </a:cubicBezTo>
                <a:cubicBezTo>
                  <a:pt x="1620" y="48726"/>
                  <a:pt x="2131" y="48300"/>
                  <a:pt x="2131" y="47704"/>
                </a:cubicBezTo>
                <a:lnTo>
                  <a:pt x="2131" y="1087"/>
                </a:lnTo>
                <a:cubicBezTo>
                  <a:pt x="2131" y="363"/>
                  <a:pt x="1598" y="1"/>
                  <a:pt x="106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30"/>
          <p:cNvSpPr/>
          <p:nvPr/>
        </p:nvSpPr>
        <p:spPr>
          <a:xfrm>
            <a:off x="4207470" y="2012389"/>
            <a:ext cx="727410" cy="641005"/>
          </a:xfrm>
          <a:custGeom>
            <a:avLst/>
            <a:gdLst/>
            <a:ahLst/>
            <a:cxnLst/>
            <a:rect l="l" t="t" r="r" b="b"/>
            <a:pathLst>
              <a:path w="38692" h="34096" extrusionOk="0">
                <a:moveTo>
                  <a:pt x="19326" y="0"/>
                </a:moveTo>
                <a:cubicBezTo>
                  <a:pt x="17171" y="0"/>
                  <a:pt x="14983" y="412"/>
                  <a:pt x="12869" y="1282"/>
                </a:cubicBezTo>
                <a:cubicBezTo>
                  <a:pt x="4177" y="4947"/>
                  <a:pt x="1" y="14917"/>
                  <a:pt x="3665" y="23525"/>
                </a:cubicBezTo>
                <a:cubicBezTo>
                  <a:pt x="6374" y="30104"/>
                  <a:pt x="12745" y="34096"/>
                  <a:pt x="19452" y="34096"/>
                </a:cubicBezTo>
                <a:cubicBezTo>
                  <a:pt x="21606" y="34096"/>
                  <a:pt x="23795" y="33684"/>
                  <a:pt x="25908" y="32814"/>
                </a:cubicBezTo>
                <a:cubicBezTo>
                  <a:pt x="34601" y="29149"/>
                  <a:pt x="38692" y="19264"/>
                  <a:pt x="35112" y="10571"/>
                </a:cubicBezTo>
                <a:cubicBezTo>
                  <a:pt x="32403" y="3992"/>
                  <a:pt x="26032" y="0"/>
                  <a:pt x="19326" y="0"/>
                </a:cubicBez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30"/>
          <p:cNvSpPr/>
          <p:nvPr/>
        </p:nvSpPr>
        <p:spPr>
          <a:xfrm>
            <a:off x="4116163" y="1992067"/>
            <a:ext cx="796293" cy="682102"/>
          </a:xfrm>
          <a:custGeom>
            <a:avLst/>
            <a:gdLst/>
            <a:ahLst/>
            <a:cxnLst/>
            <a:rect l="l" t="t" r="r" b="b"/>
            <a:pathLst>
              <a:path w="42356" h="36282" extrusionOk="0">
                <a:moveTo>
                  <a:pt x="24098" y="2192"/>
                </a:moveTo>
                <a:cubicBezTo>
                  <a:pt x="24133" y="2192"/>
                  <a:pt x="24168" y="2192"/>
                  <a:pt x="24203" y="2193"/>
                </a:cubicBezTo>
                <a:cubicBezTo>
                  <a:pt x="33066" y="2193"/>
                  <a:pt x="40225" y="9266"/>
                  <a:pt x="40225" y="18129"/>
                </a:cubicBezTo>
                <a:cubicBezTo>
                  <a:pt x="40225" y="27767"/>
                  <a:pt x="32329" y="34162"/>
                  <a:pt x="24109" y="34162"/>
                </a:cubicBezTo>
                <a:cubicBezTo>
                  <a:pt x="20191" y="34162"/>
                  <a:pt x="16200" y="32709"/>
                  <a:pt x="12954" y="29463"/>
                </a:cubicBezTo>
                <a:cubicBezTo>
                  <a:pt x="2922" y="19347"/>
                  <a:pt x="9936" y="2192"/>
                  <a:pt x="24098" y="2192"/>
                </a:cubicBezTo>
                <a:close/>
                <a:moveTo>
                  <a:pt x="24106" y="1"/>
                </a:moveTo>
                <a:cubicBezTo>
                  <a:pt x="19653" y="1"/>
                  <a:pt x="15113" y="1653"/>
                  <a:pt x="11420" y="5346"/>
                </a:cubicBezTo>
                <a:cubicBezTo>
                  <a:pt x="0" y="16765"/>
                  <a:pt x="8096" y="36281"/>
                  <a:pt x="24203" y="36281"/>
                </a:cubicBezTo>
                <a:cubicBezTo>
                  <a:pt x="34259" y="36281"/>
                  <a:pt x="42356" y="28100"/>
                  <a:pt x="42356" y="18129"/>
                </a:cubicBezTo>
                <a:cubicBezTo>
                  <a:pt x="42356" y="7231"/>
                  <a:pt x="33422" y="1"/>
                  <a:pt x="2410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30"/>
          <p:cNvSpPr/>
          <p:nvPr/>
        </p:nvSpPr>
        <p:spPr>
          <a:xfrm>
            <a:off x="5793536" y="3140312"/>
            <a:ext cx="1433970" cy="275589"/>
          </a:xfrm>
          <a:custGeom>
            <a:avLst/>
            <a:gdLst/>
            <a:ahLst/>
            <a:cxnLst/>
            <a:rect l="l" t="t" r="r" b="b"/>
            <a:pathLst>
              <a:path w="76275" h="14659" extrusionOk="0">
                <a:moveTo>
                  <a:pt x="1109" y="1"/>
                </a:moveTo>
                <a:cubicBezTo>
                  <a:pt x="512" y="1"/>
                  <a:pt x="1" y="512"/>
                  <a:pt x="1" y="1109"/>
                </a:cubicBezTo>
                <a:lnTo>
                  <a:pt x="1" y="13636"/>
                </a:lnTo>
                <a:cubicBezTo>
                  <a:pt x="1" y="14318"/>
                  <a:pt x="533" y="14659"/>
                  <a:pt x="1066" y="14659"/>
                </a:cubicBezTo>
                <a:cubicBezTo>
                  <a:pt x="1599" y="14659"/>
                  <a:pt x="2131" y="14318"/>
                  <a:pt x="2131" y="13636"/>
                </a:cubicBezTo>
                <a:lnTo>
                  <a:pt x="2131" y="2131"/>
                </a:lnTo>
                <a:lnTo>
                  <a:pt x="74144" y="2131"/>
                </a:lnTo>
                <a:lnTo>
                  <a:pt x="74144" y="13636"/>
                </a:lnTo>
                <a:cubicBezTo>
                  <a:pt x="74144" y="14233"/>
                  <a:pt x="74570" y="14659"/>
                  <a:pt x="75167" y="14659"/>
                </a:cubicBezTo>
                <a:cubicBezTo>
                  <a:pt x="75763" y="14659"/>
                  <a:pt x="76275" y="14233"/>
                  <a:pt x="76275" y="13636"/>
                </a:cubicBezTo>
                <a:lnTo>
                  <a:pt x="76275" y="1109"/>
                </a:lnTo>
                <a:cubicBezTo>
                  <a:pt x="76275" y="512"/>
                  <a:pt x="75763" y="1"/>
                  <a:pt x="751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30"/>
          <p:cNvSpPr/>
          <p:nvPr/>
        </p:nvSpPr>
        <p:spPr>
          <a:xfrm>
            <a:off x="5990605" y="1879988"/>
            <a:ext cx="1028623" cy="905784"/>
          </a:xfrm>
          <a:custGeom>
            <a:avLst/>
            <a:gdLst/>
            <a:ahLst/>
            <a:cxnLst/>
            <a:rect l="l" t="t" r="r" b="b"/>
            <a:pathLst>
              <a:path w="54714" h="48180" extrusionOk="0">
                <a:moveTo>
                  <a:pt x="27354" y="1"/>
                </a:moveTo>
                <a:cubicBezTo>
                  <a:pt x="24282" y="1"/>
                  <a:pt x="21161" y="594"/>
                  <a:pt x="18153" y="1847"/>
                </a:cubicBezTo>
                <a:cubicBezTo>
                  <a:pt x="5881" y="6960"/>
                  <a:pt x="1" y="21022"/>
                  <a:pt x="5114" y="33294"/>
                </a:cubicBezTo>
                <a:cubicBezTo>
                  <a:pt x="8974" y="42558"/>
                  <a:pt x="17933" y="48179"/>
                  <a:pt x="27372" y="48179"/>
                </a:cubicBezTo>
                <a:cubicBezTo>
                  <a:pt x="30437" y="48179"/>
                  <a:pt x="33553" y="47586"/>
                  <a:pt x="36561" y="46333"/>
                </a:cubicBezTo>
                <a:cubicBezTo>
                  <a:pt x="48918" y="41220"/>
                  <a:pt x="54713" y="27158"/>
                  <a:pt x="49600" y="14886"/>
                </a:cubicBezTo>
                <a:cubicBezTo>
                  <a:pt x="45805" y="5622"/>
                  <a:pt x="36813" y="1"/>
                  <a:pt x="273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30"/>
          <p:cNvSpPr/>
          <p:nvPr/>
        </p:nvSpPr>
        <p:spPr>
          <a:xfrm>
            <a:off x="6490450" y="2264371"/>
            <a:ext cx="40063" cy="916068"/>
          </a:xfrm>
          <a:custGeom>
            <a:avLst/>
            <a:gdLst/>
            <a:ahLst/>
            <a:cxnLst/>
            <a:rect l="l" t="t" r="r" b="b"/>
            <a:pathLst>
              <a:path w="2131" h="48727" extrusionOk="0">
                <a:moveTo>
                  <a:pt x="1066" y="1"/>
                </a:moveTo>
                <a:cubicBezTo>
                  <a:pt x="533" y="1"/>
                  <a:pt x="0" y="363"/>
                  <a:pt x="0" y="1087"/>
                </a:cubicBezTo>
                <a:lnTo>
                  <a:pt x="0" y="47704"/>
                </a:lnTo>
                <a:cubicBezTo>
                  <a:pt x="0" y="48300"/>
                  <a:pt x="512" y="48726"/>
                  <a:pt x="1108" y="48726"/>
                </a:cubicBezTo>
                <a:cubicBezTo>
                  <a:pt x="1705" y="48726"/>
                  <a:pt x="2131" y="48300"/>
                  <a:pt x="2131" y="47704"/>
                </a:cubicBezTo>
                <a:lnTo>
                  <a:pt x="2131" y="1087"/>
                </a:lnTo>
                <a:cubicBezTo>
                  <a:pt x="2131" y="363"/>
                  <a:pt x="1598" y="1"/>
                  <a:pt x="106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30"/>
          <p:cNvSpPr/>
          <p:nvPr/>
        </p:nvSpPr>
        <p:spPr>
          <a:xfrm>
            <a:off x="6147595" y="2012389"/>
            <a:ext cx="725812" cy="641005"/>
          </a:xfrm>
          <a:custGeom>
            <a:avLst/>
            <a:gdLst/>
            <a:ahLst/>
            <a:cxnLst/>
            <a:rect l="l" t="t" r="r" b="b"/>
            <a:pathLst>
              <a:path w="38607" h="34096" extrusionOk="0">
                <a:moveTo>
                  <a:pt x="19240" y="0"/>
                </a:moveTo>
                <a:cubicBezTo>
                  <a:pt x="17086" y="0"/>
                  <a:pt x="14897" y="412"/>
                  <a:pt x="12784" y="1282"/>
                </a:cubicBezTo>
                <a:cubicBezTo>
                  <a:pt x="4091" y="4947"/>
                  <a:pt x="1" y="14832"/>
                  <a:pt x="3580" y="23525"/>
                </a:cubicBezTo>
                <a:cubicBezTo>
                  <a:pt x="6289" y="30104"/>
                  <a:pt x="12660" y="34096"/>
                  <a:pt x="19367" y="34096"/>
                </a:cubicBezTo>
                <a:cubicBezTo>
                  <a:pt x="21521" y="34096"/>
                  <a:pt x="23710" y="33684"/>
                  <a:pt x="25823" y="32814"/>
                </a:cubicBezTo>
                <a:cubicBezTo>
                  <a:pt x="34516" y="29149"/>
                  <a:pt x="38606" y="19179"/>
                  <a:pt x="35027" y="10571"/>
                </a:cubicBezTo>
                <a:cubicBezTo>
                  <a:pt x="32318" y="3992"/>
                  <a:pt x="25947" y="0"/>
                  <a:pt x="19240" y="0"/>
                </a:cubicBezTo>
                <a:close/>
              </a:path>
            </a:pathLst>
          </a:cu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30"/>
          <p:cNvSpPr/>
          <p:nvPr/>
        </p:nvSpPr>
        <p:spPr>
          <a:xfrm>
            <a:off x="6056289" y="1992067"/>
            <a:ext cx="794695" cy="682102"/>
          </a:xfrm>
          <a:custGeom>
            <a:avLst/>
            <a:gdLst/>
            <a:ahLst/>
            <a:cxnLst/>
            <a:rect l="l" t="t" r="r" b="b"/>
            <a:pathLst>
              <a:path w="42271" h="36282" extrusionOk="0">
                <a:moveTo>
                  <a:pt x="24098" y="2192"/>
                </a:moveTo>
                <a:cubicBezTo>
                  <a:pt x="24133" y="2192"/>
                  <a:pt x="24168" y="2192"/>
                  <a:pt x="24203" y="2193"/>
                </a:cubicBezTo>
                <a:cubicBezTo>
                  <a:pt x="32981" y="2193"/>
                  <a:pt x="40140" y="9266"/>
                  <a:pt x="40140" y="18129"/>
                </a:cubicBezTo>
                <a:cubicBezTo>
                  <a:pt x="40140" y="27767"/>
                  <a:pt x="32244" y="34162"/>
                  <a:pt x="24024" y="34162"/>
                </a:cubicBezTo>
                <a:cubicBezTo>
                  <a:pt x="20106" y="34162"/>
                  <a:pt x="16114" y="32709"/>
                  <a:pt x="12869" y="29463"/>
                </a:cubicBezTo>
                <a:cubicBezTo>
                  <a:pt x="2837" y="19347"/>
                  <a:pt x="9936" y="2192"/>
                  <a:pt x="24098" y="2192"/>
                </a:cubicBezTo>
                <a:close/>
                <a:moveTo>
                  <a:pt x="24021" y="1"/>
                </a:moveTo>
                <a:cubicBezTo>
                  <a:pt x="19568" y="1"/>
                  <a:pt x="15028" y="1653"/>
                  <a:pt x="11335" y="5346"/>
                </a:cubicBezTo>
                <a:cubicBezTo>
                  <a:pt x="0" y="16765"/>
                  <a:pt x="8011" y="36281"/>
                  <a:pt x="24203" y="36281"/>
                </a:cubicBezTo>
                <a:cubicBezTo>
                  <a:pt x="34174" y="36281"/>
                  <a:pt x="42270" y="28100"/>
                  <a:pt x="42270" y="18129"/>
                </a:cubicBezTo>
                <a:cubicBezTo>
                  <a:pt x="42270" y="7231"/>
                  <a:pt x="33336" y="1"/>
                  <a:pt x="2402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00" name="Google Shape;600;p30"/>
          <p:cNvCxnSpPr/>
          <p:nvPr/>
        </p:nvCxnSpPr>
        <p:spPr>
          <a:xfrm>
            <a:off x="311700" y="1191700"/>
            <a:ext cx="8520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40" name="Google Shape;8815;p58">
            <a:extLst>
              <a:ext uri="{FF2B5EF4-FFF2-40B4-BE49-F238E27FC236}">
                <a16:creationId xmlns:a16="http://schemas.microsoft.com/office/drawing/2014/main" xmlns="" id="{B7543425-4CFA-4300-BC40-3F667111957A}"/>
              </a:ext>
            </a:extLst>
          </p:cNvPr>
          <p:cNvGrpSpPr/>
          <p:nvPr/>
        </p:nvGrpSpPr>
        <p:grpSpPr>
          <a:xfrm>
            <a:off x="2397286" y="2105537"/>
            <a:ext cx="434634" cy="419227"/>
            <a:chOff x="-3768700" y="3253275"/>
            <a:chExt cx="301850" cy="291150"/>
          </a:xfrm>
          <a:solidFill>
            <a:schemeClr val="accent2"/>
          </a:solidFill>
        </p:grpSpPr>
        <p:sp>
          <p:nvSpPr>
            <p:cNvPr id="41" name="Google Shape;8816;p58">
              <a:extLst>
                <a:ext uri="{FF2B5EF4-FFF2-40B4-BE49-F238E27FC236}">
                  <a16:creationId xmlns:a16="http://schemas.microsoft.com/office/drawing/2014/main" xmlns="" id="{AAAA4FAF-9F3C-450E-86FD-A3A8413B768C}"/>
                </a:ext>
              </a:extLst>
            </p:cNvPr>
            <p:cNvSpPr/>
            <p:nvPr/>
          </p:nvSpPr>
          <p:spPr>
            <a:xfrm>
              <a:off x="-3603925" y="3355650"/>
              <a:ext cx="69350" cy="33900"/>
            </a:xfrm>
            <a:custGeom>
              <a:avLst/>
              <a:gdLst/>
              <a:ahLst/>
              <a:cxnLst/>
              <a:rect l="l" t="t" r="r" b="b"/>
              <a:pathLst>
                <a:path w="2774" h="1356" extrusionOk="0">
                  <a:moveTo>
                    <a:pt x="1040" y="1"/>
                  </a:moveTo>
                  <a:cubicBezTo>
                    <a:pt x="505" y="1"/>
                    <a:pt x="1" y="473"/>
                    <a:pt x="1" y="1009"/>
                  </a:cubicBezTo>
                  <a:lnTo>
                    <a:pt x="1" y="1356"/>
                  </a:lnTo>
                  <a:lnTo>
                    <a:pt x="2773" y="1356"/>
                  </a:lnTo>
                  <a:lnTo>
                    <a:pt x="2773" y="1009"/>
                  </a:lnTo>
                  <a:cubicBezTo>
                    <a:pt x="2742" y="473"/>
                    <a:pt x="2269" y="1"/>
                    <a:pt x="170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8817;p58">
              <a:extLst>
                <a:ext uri="{FF2B5EF4-FFF2-40B4-BE49-F238E27FC236}">
                  <a16:creationId xmlns:a16="http://schemas.microsoft.com/office/drawing/2014/main" xmlns="" id="{3BC1D4F6-43DF-45AC-BE55-1B67E4BFD1CC}"/>
                </a:ext>
              </a:extLst>
            </p:cNvPr>
            <p:cNvSpPr/>
            <p:nvPr/>
          </p:nvSpPr>
          <p:spPr>
            <a:xfrm>
              <a:off x="-3586600" y="3305250"/>
              <a:ext cx="33125" cy="33100"/>
            </a:xfrm>
            <a:custGeom>
              <a:avLst/>
              <a:gdLst/>
              <a:ahLst/>
              <a:cxnLst/>
              <a:rect l="l" t="t" r="r" b="b"/>
              <a:pathLst>
                <a:path w="1325" h="1324" extrusionOk="0">
                  <a:moveTo>
                    <a:pt x="663" y="0"/>
                  </a:moveTo>
                  <a:cubicBezTo>
                    <a:pt x="253" y="0"/>
                    <a:pt x="1" y="316"/>
                    <a:pt x="1" y="662"/>
                  </a:cubicBezTo>
                  <a:cubicBezTo>
                    <a:pt x="1" y="1009"/>
                    <a:pt x="316" y="1324"/>
                    <a:pt x="663" y="1324"/>
                  </a:cubicBezTo>
                  <a:cubicBezTo>
                    <a:pt x="1041" y="1324"/>
                    <a:pt x="1324" y="1009"/>
                    <a:pt x="1324" y="662"/>
                  </a:cubicBezTo>
                  <a:cubicBezTo>
                    <a:pt x="1324" y="284"/>
                    <a:pt x="1009" y="0"/>
                    <a:pt x="66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8818;p58">
              <a:extLst>
                <a:ext uri="{FF2B5EF4-FFF2-40B4-BE49-F238E27FC236}">
                  <a16:creationId xmlns:a16="http://schemas.microsoft.com/office/drawing/2014/main" xmlns="" id="{A6172F13-780B-48E6-92A3-6E9DFD50A45C}"/>
                </a:ext>
              </a:extLst>
            </p:cNvPr>
            <p:cNvSpPr/>
            <p:nvPr/>
          </p:nvSpPr>
          <p:spPr>
            <a:xfrm>
              <a:off x="-3768700" y="3253275"/>
              <a:ext cx="301850" cy="291150"/>
            </a:xfrm>
            <a:custGeom>
              <a:avLst/>
              <a:gdLst/>
              <a:ahLst/>
              <a:cxnLst/>
              <a:rect l="l" t="t" r="r" b="b"/>
              <a:pathLst>
                <a:path w="12074" h="11646" extrusionOk="0">
                  <a:moveTo>
                    <a:pt x="7947" y="1323"/>
                  </a:moveTo>
                  <a:cubicBezTo>
                    <a:pt x="8703" y="1323"/>
                    <a:pt x="9333" y="1953"/>
                    <a:pt x="9333" y="2710"/>
                  </a:cubicBezTo>
                  <a:cubicBezTo>
                    <a:pt x="9333" y="3025"/>
                    <a:pt x="9207" y="3340"/>
                    <a:pt x="9018" y="3560"/>
                  </a:cubicBezTo>
                  <a:cubicBezTo>
                    <a:pt x="9585" y="3844"/>
                    <a:pt x="9994" y="4442"/>
                    <a:pt x="9994" y="5104"/>
                  </a:cubicBezTo>
                  <a:lnTo>
                    <a:pt x="9994" y="5766"/>
                  </a:lnTo>
                  <a:lnTo>
                    <a:pt x="10026" y="5766"/>
                  </a:lnTo>
                  <a:cubicBezTo>
                    <a:pt x="10026" y="5955"/>
                    <a:pt x="9868" y="6112"/>
                    <a:pt x="9679" y="6112"/>
                  </a:cubicBezTo>
                  <a:lnTo>
                    <a:pt x="6245" y="6112"/>
                  </a:lnTo>
                  <a:cubicBezTo>
                    <a:pt x="6056" y="6112"/>
                    <a:pt x="5899" y="5955"/>
                    <a:pt x="5899" y="5766"/>
                  </a:cubicBezTo>
                  <a:lnTo>
                    <a:pt x="5899" y="5104"/>
                  </a:lnTo>
                  <a:cubicBezTo>
                    <a:pt x="5899" y="4442"/>
                    <a:pt x="6308" y="3844"/>
                    <a:pt x="6875" y="3560"/>
                  </a:cubicBezTo>
                  <a:cubicBezTo>
                    <a:pt x="6686" y="3340"/>
                    <a:pt x="6560" y="3056"/>
                    <a:pt x="6560" y="2710"/>
                  </a:cubicBezTo>
                  <a:cubicBezTo>
                    <a:pt x="6560" y="1953"/>
                    <a:pt x="7190" y="1323"/>
                    <a:pt x="7947" y="1323"/>
                  </a:cubicBezTo>
                  <a:close/>
                  <a:moveTo>
                    <a:pt x="7947" y="0"/>
                  </a:moveTo>
                  <a:cubicBezTo>
                    <a:pt x="5647" y="0"/>
                    <a:pt x="3851" y="1827"/>
                    <a:pt x="3851" y="4096"/>
                  </a:cubicBezTo>
                  <a:cubicBezTo>
                    <a:pt x="3851" y="5104"/>
                    <a:pt x="4197" y="6018"/>
                    <a:pt x="4828" y="6711"/>
                  </a:cubicBezTo>
                  <a:lnTo>
                    <a:pt x="4134" y="7435"/>
                  </a:lnTo>
                  <a:cubicBezTo>
                    <a:pt x="3981" y="7364"/>
                    <a:pt x="3823" y="7329"/>
                    <a:pt x="3669" y="7329"/>
                  </a:cubicBezTo>
                  <a:cubicBezTo>
                    <a:pt x="3412" y="7329"/>
                    <a:pt x="3166" y="7427"/>
                    <a:pt x="2969" y="7624"/>
                  </a:cubicBezTo>
                  <a:lnTo>
                    <a:pt x="732" y="9861"/>
                  </a:lnTo>
                  <a:cubicBezTo>
                    <a:pt x="0" y="10593"/>
                    <a:pt x="722" y="11645"/>
                    <a:pt x="1509" y="11645"/>
                  </a:cubicBezTo>
                  <a:cubicBezTo>
                    <a:pt x="1739" y="11645"/>
                    <a:pt x="1975" y="11555"/>
                    <a:pt x="2181" y="11342"/>
                  </a:cubicBezTo>
                  <a:lnTo>
                    <a:pt x="4449" y="9074"/>
                  </a:lnTo>
                  <a:cubicBezTo>
                    <a:pt x="4765" y="8759"/>
                    <a:pt x="4796" y="8286"/>
                    <a:pt x="4638" y="7939"/>
                  </a:cubicBezTo>
                  <a:lnTo>
                    <a:pt x="5332" y="7246"/>
                  </a:lnTo>
                  <a:cubicBezTo>
                    <a:pt x="6056" y="7813"/>
                    <a:pt x="7001" y="8223"/>
                    <a:pt x="7978" y="8223"/>
                  </a:cubicBezTo>
                  <a:cubicBezTo>
                    <a:pt x="10278" y="8223"/>
                    <a:pt x="12074" y="6364"/>
                    <a:pt x="12074" y="4127"/>
                  </a:cubicBezTo>
                  <a:cubicBezTo>
                    <a:pt x="12074" y="1796"/>
                    <a:pt x="10215" y="0"/>
                    <a:pt x="79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8815;p58">
            <a:extLst>
              <a:ext uri="{FF2B5EF4-FFF2-40B4-BE49-F238E27FC236}">
                <a16:creationId xmlns:a16="http://schemas.microsoft.com/office/drawing/2014/main" xmlns="" id="{2D2C1AA6-E31E-4731-AE4E-4779035692DF}"/>
              </a:ext>
            </a:extLst>
          </p:cNvPr>
          <p:cNvGrpSpPr/>
          <p:nvPr/>
        </p:nvGrpSpPr>
        <p:grpSpPr>
          <a:xfrm>
            <a:off x="4341249" y="2101207"/>
            <a:ext cx="434634" cy="419227"/>
            <a:chOff x="-3768700" y="3253275"/>
            <a:chExt cx="301850" cy="291150"/>
          </a:xfrm>
          <a:solidFill>
            <a:schemeClr val="accent2"/>
          </a:solidFill>
        </p:grpSpPr>
        <p:sp>
          <p:nvSpPr>
            <p:cNvPr id="45" name="Google Shape;8816;p58">
              <a:extLst>
                <a:ext uri="{FF2B5EF4-FFF2-40B4-BE49-F238E27FC236}">
                  <a16:creationId xmlns:a16="http://schemas.microsoft.com/office/drawing/2014/main" xmlns="" id="{5A22D288-2614-4A47-9CC1-F91E278DCB61}"/>
                </a:ext>
              </a:extLst>
            </p:cNvPr>
            <p:cNvSpPr/>
            <p:nvPr/>
          </p:nvSpPr>
          <p:spPr>
            <a:xfrm>
              <a:off x="-3603925" y="3355650"/>
              <a:ext cx="69350" cy="33900"/>
            </a:xfrm>
            <a:custGeom>
              <a:avLst/>
              <a:gdLst/>
              <a:ahLst/>
              <a:cxnLst/>
              <a:rect l="l" t="t" r="r" b="b"/>
              <a:pathLst>
                <a:path w="2774" h="1356" extrusionOk="0">
                  <a:moveTo>
                    <a:pt x="1040" y="1"/>
                  </a:moveTo>
                  <a:cubicBezTo>
                    <a:pt x="505" y="1"/>
                    <a:pt x="1" y="473"/>
                    <a:pt x="1" y="1009"/>
                  </a:cubicBezTo>
                  <a:lnTo>
                    <a:pt x="1" y="1356"/>
                  </a:lnTo>
                  <a:lnTo>
                    <a:pt x="2773" y="1356"/>
                  </a:lnTo>
                  <a:lnTo>
                    <a:pt x="2773" y="1009"/>
                  </a:lnTo>
                  <a:cubicBezTo>
                    <a:pt x="2742" y="473"/>
                    <a:pt x="2269" y="1"/>
                    <a:pt x="170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8817;p58">
              <a:extLst>
                <a:ext uri="{FF2B5EF4-FFF2-40B4-BE49-F238E27FC236}">
                  <a16:creationId xmlns:a16="http://schemas.microsoft.com/office/drawing/2014/main" xmlns="" id="{08E413F9-606C-4736-BCA3-DAE28E7165F9}"/>
                </a:ext>
              </a:extLst>
            </p:cNvPr>
            <p:cNvSpPr/>
            <p:nvPr/>
          </p:nvSpPr>
          <p:spPr>
            <a:xfrm>
              <a:off x="-3586600" y="3305250"/>
              <a:ext cx="33125" cy="33100"/>
            </a:xfrm>
            <a:custGeom>
              <a:avLst/>
              <a:gdLst/>
              <a:ahLst/>
              <a:cxnLst/>
              <a:rect l="l" t="t" r="r" b="b"/>
              <a:pathLst>
                <a:path w="1325" h="1324" extrusionOk="0">
                  <a:moveTo>
                    <a:pt x="663" y="0"/>
                  </a:moveTo>
                  <a:cubicBezTo>
                    <a:pt x="253" y="0"/>
                    <a:pt x="1" y="316"/>
                    <a:pt x="1" y="662"/>
                  </a:cubicBezTo>
                  <a:cubicBezTo>
                    <a:pt x="1" y="1009"/>
                    <a:pt x="316" y="1324"/>
                    <a:pt x="663" y="1324"/>
                  </a:cubicBezTo>
                  <a:cubicBezTo>
                    <a:pt x="1041" y="1324"/>
                    <a:pt x="1324" y="1009"/>
                    <a:pt x="1324" y="662"/>
                  </a:cubicBezTo>
                  <a:cubicBezTo>
                    <a:pt x="1324" y="284"/>
                    <a:pt x="1009" y="0"/>
                    <a:pt x="66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8818;p58">
              <a:extLst>
                <a:ext uri="{FF2B5EF4-FFF2-40B4-BE49-F238E27FC236}">
                  <a16:creationId xmlns:a16="http://schemas.microsoft.com/office/drawing/2014/main" xmlns="" id="{91541A5B-F2AE-4322-9F7C-57DC78F6DAB9}"/>
                </a:ext>
              </a:extLst>
            </p:cNvPr>
            <p:cNvSpPr/>
            <p:nvPr/>
          </p:nvSpPr>
          <p:spPr>
            <a:xfrm>
              <a:off x="-3768700" y="3253275"/>
              <a:ext cx="301850" cy="291150"/>
            </a:xfrm>
            <a:custGeom>
              <a:avLst/>
              <a:gdLst/>
              <a:ahLst/>
              <a:cxnLst/>
              <a:rect l="l" t="t" r="r" b="b"/>
              <a:pathLst>
                <a:path w="12074" h="11646" extrusionOk="0">
                  <a:moveTo>
                    <a:pt x="7947" y="1323"/>
                  </a:moveTo>
                  <a:cubicBezTo>
                    <a:pt x="8703" y="1323"/>
                    <a:pt x="9333" y="1953"/>
                    <a:pt x="9333" y="2710"/>
                  </a:cubicBezTo>
                  <a:cubicBezTo>
                    <a:pt x="9333" y="3025"/>
                    <a:pt x="9207" y="3340"/>
                    <a:pt x="9018" y="3560"/>
                  </a:cubicBezTo>
                  <a:cubicBezTo>
                    <a:pt x="9585" y="3844"/>
                    <a:pt x="9994" y="4442"/>
                    <a:pt x="9994" y="5104"/>
                  </a:cubicBezTo>
                  <a:lnTo>
                    <a:pt x="9994" y="5766"/>
                  </a:lnTo>
                  <a:lnTo>
                    <a:pt x="10026" y="5766"/>
                  </a:lnTo>
                  <a:cubicBezTo>
                    <a:pt x="10026" y="5955"/>
                    <a:pt x="9868" y="6112"/>
                    <a:pt x="9679" y="6112"/>
                  </a:cubicBezTo>
                  <a:lnTo>
                    <a:pt x="6245" y="6112"/>
                  </a:lnTo>
                  <a:cubicBezTo>
                    <a:pt x="6056" y="6112"/>
                    <a:pt x="5899" y="5955"/>
                    <a:pt x="5899" y="5766"/>
                  </a:cubicBezTo>
                  <a:lnTo>
                    <a:pt x="5899" y="5104"/>
                  </a:lnTo>
                  <a:cubicBezTo>
                    <a:pt x="5899" y="4442"/>
                    <a:pt x="6308" y="3844"/>
                    <a:pt x="6875" y="3560"/>
                  </a:cubicBezTo>
                  <a:cubicBezTo>
                    <a:pt x="6686" y="3340"/>
                    <a:pt x="6560" y="3056"/>
                    <a:pt x="6560" y="2710"/>
                  </a:cubicBezTo>
                  <a:cubicBezTo>
                    <a:pt x="6560" y="1953"/>
                    <a:pt x="7190" y="1323"/>
                    <a:pt x="7947" y="1323"/>
                  </a:cubicBezTo>
                  <a:close/>
                  <a:moveTo>
                    <a:pt x="7947" y="0"/>
                  </a:moveTo>
                  <a:cubicBezTo>
                    <a:pt x="5647" y="0"/>
                    <a:pt x="3851" y="1827"/>
                    <a:pt x="3851" y="4096"/>
                  </a:cubicBezTo>
                  <a:cubicBezTo>
                    <a:pt x="3851" y="5104"/>
                    <a:pt x="4197" y="6018"/>
                    <a:pt x="4828" y="6711"/>
                  </a:cubicBezTo>
                  <a:lnTo>
                    <a:pt x="4134" y="7435"/>
                  </a:lnTo>
                  <a:cubicBezTo>
                    <a:pt x="3981" y="7364"/>
                    <a:pt x="3823" y="7329"/>
                    <a:pt x="3669" y="7329"/>
                  </a:cubicBezTo>
                  <a:cubicBezTo>
                    <a:pt x="3412" y="7329"/>
                    <a:pt x="3166" y="7427"/>
                    <a:pt x="2969" y="7624"/>
                  </a:cubicBezTo>
                  <a:lnTo>
                    <a:pt x="732" y="9861"/>
                  </a:lnTo>
                  <a:cubicBezTo>
                    <a:pt x="0" y="10593"/>
                    <a:pt x="722" y="11645"/>
                    <a:pt x="1509" y="11645"/>
                  </a:cubicBezTo>
                  <a:cubicBezTo>
                    <a:pt x="1739" y="11645"/>
                    <a:pt x="1975" y="11555"/>
                    <a:pt x="2181" y="11342"/>
                  </a:cubicBezTo>
                  <a:lnTo>
                    <a:pt x="4449" y="9074"/>
                  </a:lnTo>
                  <a:cubicBezTo>
                    <a:pt x="4765" y="8759"/>
                    <a:pt x="4796" y="8286"/>
                    <a:pt x="4638" y="7939"/>
                  </a:cubicBezTo>
                  <a:lnTo>
                    <a:pt x="5332" y="7246"/>
                  </a:lnTo>
                  <a:cubicBezTo>
                    <a:pt x="6056" y="7813"/>
                    <a:pt x="7001" y="8223"/>
                    <a:pt x="7978" y="8223"/>
                  </a:cubicBezTo>
                  <a:cubicBezTo>
                    <a:pt x="10278" y="8223"/>
                    <a:pt x="12074" y="6364"/>
                    <a:pt x="12074" y="4127"/>
                  </a:cubicBezTo>
                  <a:cubicBezTo>
                    <a:pt x="12074" y="1796"/>
                    <a:pt x="10215" y="0"/>
                    <a:pt x="79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" name="Google Shape;8815;p58">
            <a:extLst>
              <a:ext uri="{FF2B5EF4-FFF2-40B4-BE49-F238E27FC236}">
                <a16:creationId xmlns:a16="http://schemas.microsoft.com/office/drawing/2014/main" xmlns="" id="{0DFC7A53-AB5A-4486-8B36-517A1396E0F0}"/>
              </a:ext>
            </a:extLst>
          </p:cNvPr>
          <p:cNvGrpSpPr/>
          <p:nvPr/>
        </p:nvGrpSpPr>
        <p:grpSpPr>
          <a:xfrm>
            <a:off x="6276891" y="2091732"/>
            <a:ext cx="434634" cy="419227"/>
            <a:chOff x="-3768700" y="3253275"/>
            <a:chExt cx="301850" cy="291150"/>
          </a:xfrm>
          <a:solidFill>
            <a:schemeClr val="accent2"/>
          </a:solidFill>
        </p:grpSpPr>
        <p:sp>
          <p:nvSpPr>
            <p:cNvPr id="49" name="Google Shape;8816;p58">
              <a:extLst>
                <a:ext uri="{FF2B5EF4-FFF2-40B4-BE49-F238E27FC236}">
                  <a16:creationId xmlns:a16="http://schemas.microsoft.com/office/drawing/2014/main" xmlns="" id="{36118428-A5DE-40CE-A998-6B1E9D1FABFB}"/>
                </a:ext>
              </a:extLst>
            </p:cNvPr>
            <p:cNvSpPr/>
            <p:nvPr/>
          </p:nvSpPr>
          <p:spPr>
            <a:xfrm>
              <a:off x="-3603925" y="3355650"/>
              <a:ext cx="69350" cy="33900"/>
            </a:xfrm>
            <a:custGeom>
              <a:avLst/>
              <a:gdLst/>
              <a:ahLst/>
              <a:cxnLst/>
              <a:rect l="l" t="t" r="r" b="b"/>
              <a:pathLst>
                <a:path w="2774" h="1356" extrusionOk="0">
                  <a:moveTo>
                    <a:pt x="1040" y="1"/>
                  </a:moveTo>
                  <a:cubicBezTo>
                    <a:pt x="505" y="1"/>
                    <a:pt x="1" y="473"/>
                    <a:pt x="1" y="1009"/>
                  </a:cubicBezTo>
                  <a:lnTo>
                    <a:pt x="1" y="1356"/>
                  </a:lnTo>
                  <a:lnTo>
                    <a:pt x="2773" y="1356"/>
                  </a:lnTo>
                  <a:lnTo>
                    <a:pt x="2773" y="1009"/>
                  </a:lnTo>
                  <a:cubicBezTo>
                    <a:pt x="2742" y="473"/>
                    <a:pt x="2269" y="1"/>
                    <a:pt x="170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8817;p58">
              <a:extLst>
                <a:ext uri="{FF2B5EF4-FFF2-40B4-BE49-F238E27FC236}">
                  <a16:creationId xmlns:a16="http://schemas.microsoft.com/office/drawing/2014/main" xmlns="" id="{F09524A9-12DD-4096-8D51-051311E19225}"/>
                </a:ext>
              </a:extLst>
            </p:cNvPr>
            <p:cNvSpPr/>
            <p:nvPr/>
          </p:nvSpPr>
          <p:spPr>
            <a:xfrm>
              <a:off x="-3586600" y="3305250"/>
              <a:ext cx="33125" cy="33100"/>
            </a:xfrm>
            <a:custGeom>
              <a:avLst/>
              <a:gdLst/>
              <a:ahLst/>
              <a:cxnLst/>
              <a:rect l="l" t="t" r="r" b="b"/>
              <a:pathLst>
                <a:path w="1325" h="1324" extrusionOk="0">
                  <a:moveTo>
                    <a:pt x="663" y="0"/>
                  </a:moveTo>
                  <a:cubicBezTo>
                    <a:pt x="253" y="0"/>
                    <a:pt x="1" y="316"/>
                    <a:pt x="1" y="662"/>
                  </a:cubicBezTo>
                  <a:cubicBezTo>
                    <a:pt x="1" y="1009"/>
                    <a:pt x="316" y="1324"/>
                    <a:pt x="663" y="1324"/>
                  </a:cubicBezTo>
                  <a:cubicBezTo>
                    <a:pt x="1041" y="1324"/>
                    <a:pt x="1324" y="1009"/>
                    <a:pt x="1324" y="662"/>
                  </a:cubicBezTo>
                  <a:cubicBezTo>
                    <a:pt x="1324" y="284"/>
                    <a:pt x="1009" y="0"/>
                    <a:pt x="66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8818;p58">
              <a:extLst>
                <a:ext uri="{FF2B5EF4-FFF2-40B4-BE49-F238E27FC236}">
                  <a16:creationId xmlns:a16="http://schemas.microsoft.com/office/drawing/2014/main" xmlns="" id="{936B2FFC-37AB-44C3-B611-AF5DD555CC30}"/>
                </a:ext>
              </a:extLst>
            </p:cNvPr>
            <p:cNvSpPr/>
            <p:nvPr/>
          </p:nvSpPr>
          <p:spPr>
            <a:xfrm>
              <a:off x="-3768700" y="3253275"/>
              <a:ext cx="301850" cy="291150"/>
            </a:xfrm>
            <a:custGeom>
              <a:avLst/>
              <a:gdLst/>
              <a:ahLst/>
              <a:cxnLst/>
              <a:rect l="l" t="t" r="r" b="b"/>
              <a:pathLst>
                <a:path w="12074" h="11646" extrusionOk="0">
                  <a:moveTo>
                    <a:pt x="7947" y="1323"/>
                  </a:moveTo>
                  <a:cubicBezTo>
                    <a:pt x="8703" y="1323"/>
                    <a:pt x="9333" y="1953"/>
                    <a:pt x="9333" y="2710"/>
                  </a:cubicBezTo>
                  <a:cubicBezTo>
                    <a:pt x="9333" y="3025"/>
                    <a:pt x="9207" y="3340"/>
                    <a:pt x="9018" y="3560"/>
                  </a:cubicBezTo>
                  <a:cubicBezTo>
                    <a:pt x="9585" y="3844"/>
                    <a:pt x="9994" y="4442"/>
                    <a:pt x="9994" y="5104"/>
                  </a:cubicBezTo>
                  <a:lnTo>
                    <a:pt x="9994" y="5766"/>
                  </a:lnTo>
                  <a:lnTo>
                    <a:pt x="10026" y="5766"/>
                  </a:lnTo>
                  <a:cubicBezTo>
                    <a:pt x="10026" y="5955"/>
                    <a:pt x="9868" y="6112"/>
                    <a:pt x="9679" y="6112"/>
                  </a:cubicBezTo>
                  <a:lnTo>
                    <a:pt x="6245" y="6112"/>
                  </a:lnTo>
                  <a:cubicBezTo>
                    <a:pt x="6056" y="6112"/>
                    <a:pt x="5899" y="5955"/>
                    <a:pt x="5899" y="5766"/>
                  </a:cubicBezTo>
                  <a:lnTo>
                    <a:pt x="5899" y="5104"/>
                  </a:lnTo>
                  <a:cubicBezTo>
                    <a:pt x="5899" y="4442"/>
                    <a:pt x="6308" y="3844"/>
                    <a:pt x="6875" y="3560"/>
                  </a:cubicBezTo>
                  <a:cubicBezTo>
                    <a:pt x="6686" y="3340"/>
                    <a:pt x="6560" y="3056"/>
                    <a:pt x="6560" y="2710"/>
                  </a:cubicBezTo>
                  <a:cubicBezTo>
                    <a:pt x="6560" y="1953"/>
                    <a:pt x="7190" y="1323"/>
                    <a:pt x="7947" y="1323"/>
                  </a:cubicBezTo>
                  <a:close/>
                  <a:moveTo>
                    <a:pt x="7947" y="0"/>
                  </a:moveTo>
                  <a:cubicBezTo>
                    <a:pt x="5647" y="0"/>
                    <a:pt x="3851" y="1827"/>
                    <a:pt x="3851" y="4096"/>
                  </a:cubicBezTo>
                  <a:cubicBezTo>
                    <a:pt x="3851" y="5104"/>
                    <a:pt x="4197" y="6018"/>
                    <a:pt x="4828" y="6711"/>
                  </a:cubicBezTo>
                  <a:lnTo>
                    <a:pt x="4134" y="7435"/>
                  </a:lnTo>
                  <a:cubicBezTo>
                    <a:pt x="3981" y="7364"/>
                    <a:pt x="3823" y="7329"/>
                    <a:pt x="3669" y="7329"/>
                  </a:cubicBezTo>
                  <a:cubicBezTo>
                    <a:pt x="3412" y="7329"/>
                    <a:pt x="3166" y="7427"/>
                    <a:pt x="2969" y="7624"/>
                  </a:cubicBezTo>
                  <a:lnTo>
                    <a:pt x="732" y="9861"/>
                  </a:lnTo>
                  <a:cubicBezTo>
                    <a:pt x="0" y="10593"/>
                    <a:pt x="722" y="11645"/>
                    <a:pt x="1509" y="11645"/>
                  </a:cubicBezTo>
                  <a:cubicBezTo>
                    <a:pt x="1739" y="11645"/>
                    <a:pt x="1975" y="11555"/>
                    <a:pt x="2181" y="11342"/>
                  </a:cubicBezTo>
                  <a:lnTo>
                    <a:pt x="4449" y="9074"/>
                  </a:lnTo>
                  <a:cubicBezTo>
                    <a:pt x="4765" y="8759"/>
                    <a:pt x="4796" y="8286"/>
                    <a:pt x="4638" y="7939"/>
                  </a:cubicBezTo>
                  <a:lnTo>
                    <a:pt x="5332" y="7246"/>
                  </a:lnTo>
                  <a:cubicBezTo>
                    <a:pt x="6056" y="7813"/>
                    <a:pt x="7001" y="8223"/>
                    <a:pt x="7978" y="8223"/>
                  </a:cubicBezTo>
                  <a:cubicBezTo>
                    <a:pt x="10278" y="8223"/>
                    <a:pt x="12074" y="6364"/>
                    <a:pt x="12074" y="4127"/>
                  </a:cubicBezTo>
                  <a:cubicBezTo>
                    <a:pt x="12074" y="1796"/>
                    <a:pt x="10215" y="0"/>
                    <a:pt x="79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WEB PROPOSAL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8FFD5"/>
      </a:accent1>
      <a:accent2>
        <a:srgbClr val="48FFD5"/>
      </a:accent2>
      <a:accent3>
        <a:srgbClr val="48FFD5"/>
      </a:accent3>
      <a:accent4>
        <a:srgbClr val="48FFD5"/>
      </a:accent4>
      <a:accent5>
        <a:srgbClr val="48FFD5"/>
      </a:accent5>
      <a:accent6>
        <a:srgbClr val="48FFD5"/>
      </a:accent6>
      <a:hlink>
        <a:srgbClr val="48FFD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274</Words>
  <Application>Microsoft Office PowerPoint</Application>
  <PresentationFormat>Prikaz na zaslonu (16:9)</PresentationFormat>
  <Paragraphs>101</Paragraphs>
  <Slides>13</Slides>
  <Notes>13</Notes>
  <HiddenSlides>0</HiddenSlides>
  <MMClips>0</MMClips>
  <ScaleCrop>false</ScaleCrop>
  <HeadingPairs>
    <vt:vector size="6" baseType="variant">
      <vt:variant>
        <vt:lpstr>Korišteni fontovi</vt:lpstr>
      </vt:variant>
      <vt:variant>
        <vt:i4>10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24" baseType="lpstr">
      <vt:lpstr>Arial</vt:lpstr>
      <vt:lpstr>Bree Serif</vt:lpstr>
      <vt:lpstr>Calibri</vt:lpstr>
      <vt:lpstr>Courier New</vt:lpstr>
      <vt:lpstr>Didact Gothic</vt:lpstr>
      <vt:lpstr>Roboto Black</vt:lpstr>
      <vt:lpstr>Roboto Light</vt:lpstr>
      <vt:lpstr>Roboto Mono Thin</vt:lpstr>
      <vt:lpstr>Roboto Thin</vt:lpstr>
      <vt:lpstr>Times New Roman</vt:lpstr>
      <vt:lpstr>WEB PROPOSAL</vt:lpstr>
      <vt:lpstr>DFML tech</vt:lpstr>
      <vt:lpstr>Executive summary</vt:lpstr>
      <vt:lpstr>Business</vt:lpstr>
      <vt:lpstr>Employees</vt:lpstr>
      <vt:lpstr>Our Mission</vt:lpstr>
      <vt:lpstr>Our Vision</vt:lpstr>
      <vt:lpstr>Budget</vt:lpstr>
      <vt:lpstr>MARKETING</vt:lpstr>
      <vt:lpstr>Our Customers</vt:lpstr>
      <vt:lpstr>SWOT ANALYSIS</vt:lpstr>
      <vt:lpstr>SWOT ANALYSIS - GOOGLE</vt:lpstr>
      <vt:lpstr>Our competitors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PROJECT PROPOSAL</dc:title>
  <dc:creator>Korisnik</dc:creator>
  <cp:lastModifiedBy>Korisnik</cp:lastModifiedBy>
  <cp:revision>36</cp:revision>
  <dcterms:modified xsi:type="dcterms:W3CDTF">2023-03-24T20:20:07Z</dcterms:modified>
</cp:coreProperties>
</file>