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9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4" r:id="rId16"/>
    <p:sldId id="283" r:id="rId17"/>
    <p:sldId id="271" r:id="rId18"/>
    <p:sldId id="28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77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4B92-A5D4-4F0E-8158-79F07D06B91C}" type="datetimeFigureOut">
              <a:rPr lang="hr-HR" smtClean="0"/>
              <a:pPr/>
              <a:t>7.3.2023.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6A31-7610-4F54-994C-28E528D75D1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uact=8&amp;docid=qMPi1POnXO_kXM&amp;tbnid=bnydyueKL1Q6aM:&amp;ved=0CAUQjRw&amp;url=http://www.todayonline.com/tech/tech-reviews/third-times-still-not-charm-samsung-galaxy-tab-3-101&amp;ei=d6JHU5TFJoXLtQalvYG4Dg&amp;bvm=bv.64542518,d.bGE&amp;psig=AFQjCNEmINNgPmoBV4Ulggy0BuTeo0kzsw&amp;ust=139728996384854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frm=1&amp;source=images&amp;cd=&amp;cad=rja&amp;uact=8&amp;docid=vTdXa48yj6XryM&amp;tbnid=ZOzR9wGs_ntLzM:&amp;ved=0CAUQjRw&amp;url=http://www.viro.hr/specificni-uredski-program/plastifikacija-papira/plastifikacija-iz-formata/&amp;ei=5KJHU7GLMo-HswaIooCgBA&amp;bvm=bv.64542518,d.bGE&amp;psig=AFQjCNGtvdETXoAa1-i8XRyInYcX_Qygmg&amp;ust=139729007530260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alir.ets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čenik\Desktop\Logo talir najnoviji.png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92308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FINANCIJE I KNJIGOVODSTVO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581128"/>
            <a:ext cx="9144000" cy="189959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Odjel financija i računovodstva vježbeničke tvrtke evidentira u financijskom i analitičkim knjigovodstvima sve promjene u poslovanju vježbeničke tvrtke. </a:t>
            </a:r>
            <a:endParaRPr lang="hr-HR" sz="28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s://fbcdn-sphotos-h-a.akamaihd.net/hphotos-ak-prn1/v/t34/1964585_10201141795461770_523229645_n.jpg?oh=f451176a32c4a0b881a6c076281a8f99&amp;oe=5324E289&amp;__gda__=1394896563_4cc12da8ee272d309d0695eb38909fc7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5741" r="11591" b="37233"/>
          <a:stretch>
            <a:fillRect/>
          </a:stretch>
        </p:blipFill>
        <p:spPr bwMode="auto">
          <a:xfrm>
            <a:off x="1763688" y="1124744"/>
            <a:ext cx="57606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/>
          </a:bodyPr>
          <a:lstStyle/>
          <a:p>
            <a:r>
              <a:rPr lang="hr-HR" sz="6000" b="1" i="1" dirty="0" smtClean="0">
                <a:solidFill>
                  <a:schemeClr val="bg1"/>
                </a:solidFill>
                <a:latin typeface="+mn-lt"/>
              </a:rPr>
              <a:t>ASORTIMAN</a:t>
            </a:r>
            <a:endParaRPr lang="hr-HR" sz="60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BIJELA PLOČA  S POSTOLJEM 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 descr="E:\Asortiman slike\Asortiman\Bijela ploč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896544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1619672" y="558924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Bijela ploča visoke kvalitete. Aluminijski okvir sa policom za flomastere i stalak na kotačiće. Stalak s 4 kotača za lakše premještanje.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BUŠILICA ZA PAPIR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2050" name="Picture 2" descr="E:\Asortiman slike\Asortiman\Busilica za pap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46449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1187624" y="5661248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Buši do maksimalno 15 listova papira, debljine 80 g/m</a:t>
            </a:r>
            <a:r>
              <a:rPr lang="hr-HR" sz="2000" i="1" baseline="30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Širina rupa 5 mm, razmak između rupa 80 mm. Čvrsta metalna konstrukcija.  Duljina 13 cm.  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KALKULATOR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3074" name="Picture 2" descr="E:\Asortiman slike\Asortiman\Digitron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392488" cy="460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1763688" y="566124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Kalkulator za izračun složenih matematičkih izraza sa pregledom liste povijesti rezultata. 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SAMSUNG TABLET – GS4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91680" y="5949280"/>
            <a:ext cx="8229600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i="1" dirty="0" smtClean="0">
                <a:solidFill>
                  <a:schemeClr val="bg1"/>
                </a:solidFill>
                <a:latin typeface="Comic Sans MS" pitchFamily="66" charset="0"/>
              </a:rPr>
              <a:t>Memorijska kartica 16GB, Android 4.2.0</a:t>
            </a:r>
            <a:endParaRPr lang="hr-HR" sz="20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todayonline.com/sites/default/files/styles/photo_gallery_image_lightbox/public/16629875.JPG?itok=C1bF8-T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UREĐAJ ZA PLASTIFICIRANJE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5656" y="5877272"/>
            <a:ext cx="6393904" cy="6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i="1" dirty="0" smtClean="0">
                <a:solidFill>
                  <a:schemeClr val="bg1"/>
                </a:solidFill>
                <a:latin typeface="Comic Sans MS" pitchFamily="66" charset="0"/>
              </a:rPr>
              <a:t>Plastificira dokumente do A3 formata i fotografije.</a:t>
            </a:r>
            <a:endParaRPr lang="hr-HR" sz="20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viro.hr/media/images/opus-profilama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626469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DRŽAČ PAPIRA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098" name="Picture 2" descr="E:\Asortiman slike\Asortiman\Držač pap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475717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1907704" y="594928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Stolni set vrhunskog dizajna s 8 ladica. Dimenzije 390x320x325 mm.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PAKET PROZIRNICA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 descr="E:\prozir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39248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2267744" y="587727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Kvalitetne i izdržljive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prozirnice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A4 formata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DRŽAČ UREDSKOG PRIBORA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122" name="Picture 2" descr="E:\Asortiman slike\Asortiman\Držač uredskog prib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482453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2267744" y="587727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Stalak za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ljepivu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traku, samoljepive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blokiće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olovke, spajalice i drugo.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2204864"/>
            <a:ext cx="9144000" cy="247687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4000" b="1" i="1" dirty="0" smtClean="0">
                <a:solidFill>
                  <a:schemeClr val="accent4">
                    <a:lumMod val="50000"/>
                  </a:schemeClr>
                </a:solidFill>
              </a:rPr>
              <a:t>VJEŽBENIČKA TVRTKA </a:t>
            </a:r>
            <a:br>
              <a:rPr lang="hr-HR" sz="4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r-HR" sz="4000" b="1" i="1" dirty="0" smtClean="0">
                <a:solidFill>
                  <a:schemeClr val="accent4">
                    <a:lumMod val="50000"/>
                  </a:schemeClr>
                </a:solidFill>
              </a:rPr>
              <a:t>EKONOMSKE I TRGOVAČKE ŠKOLE DUBROVNIK</a:t>
            </a:r>
            <a:endParaRPr lang="hr-HR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887416" y="450912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u="sng" dirty="0" smtClean="0">
                <a:solidFill>
                  <a:srgbClr val="C00000"/>
                </a:solidFill>
                <a:latin typeface="Gabriola" pitchFamily="82" charset="0"/>
              </a:rPr>
              <a:t>Prodaja uredskog materijala</a:t>
            </a:r>
            <a:endParaRPr lang="hr-HR" sz="3600" u="sng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HEFTARICA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6146" name="Picture 2" descr="E:\Asortiman slike\Asortiman\Hefta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55272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1979712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Ručna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heftalica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kapaciteta do 25 listova. Koristi municiju 24/6 i 26/6.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PAPIR  A3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7170" name="Picture 2" descr="E:\Asortiman slike\Asortiman\Papir A3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123728" y="1124744"/>
            <a:ext cx="460851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1763688" y="609329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Paket od 500 komada A3 papira za kopiranje .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PAPIR  A4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8194" name="Picture 2" descr="E:\Asortiman slike\Asortiman\Papir A4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979713" y="1124744"/>
            <a:ext cx="482453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1763688" y="609329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Paket od 500 komada A4 papira za kopiranje</a:t>
            </a:r>
            <a:r>
              <a:rPr lang="hr-HR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hr-HR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PAPIR U BOJI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122" name="Picture 2" descr="http://www.emitri.hr/upload/katalog/papir_u_boji_mondi_mix_a4_80_g_500_listova_pastel_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267744" y="1196752"/>
            <a:ext cx="439248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2195736" y="580526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Papir u boji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Mondi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Mixx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A4 – 80 g, 500 listova – trend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mix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REGISTRATOR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42" name="Picture 2" descr="E:\Asortiman slike\Asortiman\Registrator.jpg"/>
          <p:cNvPicPr>
            <a:picLocks noChangeAspect="1" noChangeArrowheads="1"/>
          </p:cNvPicPr>
          <p:nvPr/>
        </p:nvPicPr>
        <p:blipFill>
          <a:blip r:embed="rId2" cstate="print"/>
          <a:srcRect l="1371" t="1786" r="1261" b="3571"/>
          <a:stretch>
            <a:fillRect/>
          </a:stretch>
        </p:blipFill>
        <p:spPr bwMode="auto">
          <a:xfrm>
            <a:off x="1475656" y="1124744"/>
            <a:ext cx="612068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1475656" y="573325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Registrator  A4 sa kutijom izuzetne kvalitete. Plave boje. 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REZAČ PAPIRA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11266" name="Picture 2" descr="E:\Asortiman slike\Asortiman\Rezač pap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68863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1475656" y="551723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Može </a:t>
            </a:r>
            <a:r>
              <a:rPr lang="hr-HR" sz="2000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isječi</a:t>
            </a:r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do 17 listova A3 papira odjednom . Prozirna giljotina za papir sa čeličnim nožem i čeličnom podlogom. 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abriola" pitchFamily="82" charset="0"/>
              </a:rPr>
              <a:t>UNIŠTAVAČ PAPIRA</a:t>
            </a:r>
            <a:endParaRPr lang="hr-HR" b="1" dirty="0">
              <a:solidFill>
                <a:schemeClr val="bg1">
                  <a:lumMod val="95000"/>
                  <a:lumOff val="5000"/>
                </a:schemeClr>
              </a:solidFill>
              <a:latin typeface="Gabriola" pitchFamily="82" charset="0"/>
            </a:endParaRPr>
          </a:p>
        </p:txBody>
      </p:sp>
      <p:pic>
        <p:nvPicPr>
          <p:cNvPr id="12290" name="Picture 2" descr="E:\Asortiman slike\Asortiman\Uništavač pap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53650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1187624" y="558924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Sa svojom tankom izvedbom prilagođava se perfektno svakoj prostoriji. Reže do deset listova. Uništava CD-e i kreditne kartice. </a:t>
            </a:r>
            <a:endParaRPr lang="hr-HR" sz="2000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hr-HR" sz="6600" b="1" i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/>
            </a:r>
            <a:br>
              <a:rPr lang="hr-HR" sz="6600" b="1" i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</a:br>
            <a:r>
              <a:rPr lang="hr-HR" sz="66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“</a:t>
            </a:r>
            <a:r>
              <a:rPr lang="hr-HR" sz="66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Gabriola" pitchFamily="82" charset="0"/>
              </a:rPr>
              <a:t>KONKURENCIJI  STOP,</a:t>
            </a:r>
            <a:br>
              <a:rPr lang="hr-HR" sz="66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Gabriola" pitchFamily="82" charset="0"/>
              </a:rPr>
            </a:br>
            <a:r>
              <a:rPr lang="hr-HR" sz="66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Gabriola" pitchFamily="82" charset="0"/>
              </a:rPr>
              <a:t>NAŠ  ASORTIMAN  JE  TOP.”</a:t>
            </a:r>
            <a:endParaRPr lang="hr-HR" sz="6600" b="1" i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PODACI O TVRTCI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3744416"/>
          </a:xfrm>
        </p:spPr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Osnovani smo u jesen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2009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. godine u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SUVT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-u u Zagrebu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Poslujemo u prostoru Ekonomske i trgova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  <a:cs typeface="Vijaya" pitchFamily="34" charset="0"/>
              </a:rPr>
              <a:t>č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ke škole Dubrovnik, Iva Vojnovi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  <a:cs typeface="Vijaya" pitchFamily="34" charset="0"/>
              </a:rPr>
              <a:t>ć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a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14</a:t>
            </a:r>
            <a:endParaRPr lang="hr-HR" dirty="0">
              <a:solidFill>
                <a:schemeClr val="accent4">
                  <a:lumMod val="50000"/>
                </a:schemeClr>
              </a:solidFill>
              <a:latin typeface="Vijaya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Djelatnici: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12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 radnika u 4 odjela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Telefon/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Fax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: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020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/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331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-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620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 </a:t>
            </a:r>
            <a:endParaRPr lang="hr-HR" dirty="0">
              <a:solidFill>
                <a:schemeClr val="accent4">
                  <a:lumMod val="50000"/>
                </a:schemeClr>
              </a:solidFill>
              <a:latin typeface="Vijaya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</a:rPr>
              <a:t>e-mail: </a:t>
            </a:r>
            <a:r>
              <a:rPr lang="hr-HR" b="1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  <a:hlinkClick r:id="rId2"/>
              </a:rPr>
              <a:t>talir.ets</a:t>
            </a:r>
            <a:r>
              <a:rPr lang="hr-HR" b="1" dirty="0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  <a:hlinkClick r:id="rId2"/>
              </a:rPr>
              <a:t>@</a:t>
            </a:r>
            <a:r>
              <a:rPr lang="hr-HR" b="1" dirty="0" err="1" smtClean="0">
                <a:solidFill>
                  <a:schemeClr val="accent4">
                    <a:lumMod val="50000"/>
                  </a:schemeClr>
                </a:solidFill>
                <a:latin typeface="Vijaya" pitchFamily="34" charset="0"/>
                <a:cs typeface="Vijaya" pitchFamily="34" charset="0"/>
                <a:hlinkClick r:id="rId2"/>
              </a:rPr>
              <a:t>gmail.com</a:t>
            </a:r>
            <a:endParaRPr lang="hr-HR" b="1" dirty="0" smtClean="0">
              <a:solidFill>
                <a:schemeClr val="accent4">
                  <a:lumMod val="50000"/>
                </a:schemeClr>
              </a:solidFill>
              <a:latin typeface="Vijaya" pitchFamily="34" charset="0"/>
              <a:cs typeface="Vijaya" pitchFamily="34" charset="0"/>
            </a:endParaRP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95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MISIJA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1368152"/>
          </a:xfrm>
        </p:spPr>
        <p:txBody>
          <a:bodyPr>
            <a:normAutofit/>
          </a:bodyPr>
          <a:lstStyle/>
          <a:p>
            <a:pPr lvl="0"/>
            <a:endParaRPr lang="hr-HR" i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55576" y="26369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Prodaja pomno odabranog asortimana potrebnog za rad u uredima. </a:t>
            </a:r>
            <a:endParaRPr lang="hr-HR" sz="32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VIZIJA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2636912"/>
            <a:ext cx="9144000" cy="1296144"/>
          </a:xfrm>
        </p:spPr>
        <p:txBody>
          <a:bodyPr>
            <a:noAutofit/>
          </a:bodyPr>
          <a:lstStyle/>
          <a:p>
            <a:pPr lvl="0"/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Kupcima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biti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prvi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izbor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kupnji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</a:t>
            </a:r>
            <a:endParaRPr lang="hr-HR" i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zaposlenima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poželjan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poslodavac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</a:t>
            </a:r>
            <a:endParaRPr lang="hr-HR" i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poslovnim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subjektima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pouzdan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partner </a:t>
            </a:r>
            <a:endParaRPr lang="hr-HR" i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ADMINISTRACIJA S TAJNIŠTVOM 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656184"/>
          </a:xfrm>
        </p:spPr>
        <p:txBody>
          <a:bodyPr>
            <a:no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Odjel administracije “srce” je svake vježbeničke tvrtke.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U ovom odjelu počinju i završavaju svi poslovi.</a:t>
            </a:r>
          </a:p>
        </p:txBody>
      </p:sp>
      <p:pic>
        <p:nvPicPr>
          <p:cNvPr id="18436" name="Picture 4" descr="https://fbcdn-sphotos-h-a.akamaihd.net/hphotos-ak-prn2/v/t34/10000035_10201141795741777_774894477_n.jpg?oh=93e46461c9409a8d5560dc92552afd14&amp;oe=53246054&amp;__gda__=1394889538_23680669bef092b169770cc4a1559ca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692" r="12308"/>
          <a:stretch>
            <a:fillRect/>
          </a:stretch>
        </p:blipFill>
        <p:spPr bwMode="auto">
          <a:xfrm>
            <a:off x="1907704" y="1268760"/>
            <a:ext cx="522202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NABAVA SA SKLADIŠTEM 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088232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Odjel nabave sa skladištem vježbeničke tvrtke pribavlja potrebnu dugotrajnu imovinu, robu, materijal i sitni inventar potreban za poslovanje vježbeničke tvrtke. </a:t>
            </a:r>
            <a:endParaRPr lang="hr-HR" sz="28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s://fbcdn-sphotos-h-a.akamaihd.net/hphotos-ak-prn1/t1.0-9/1964958_10201143655668274_1454645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482453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Gabriola" pitchFamily="82" charset="0"/>
              </a:rPr>
              <a:t>PRODAJA I MARKETING</a:t>
            </a:r>
            <a:endParaRPr lang="hr-HR" b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581128"/>
            <a:ext cx="9144000" cy="1944216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cs typeface="Vijaya" pitchFamily="34" charset="0"/>
              </a:rPr>
              <a:t>Odjel prodaje i marketinga vježbeničke tvrtke izrađuje poslovno-promidžbena sredstva vježbeničke tvrtke i prodaje robu drugim vježbeničkim tvrtkama. </a:t>
            </a:r>
            <a:endParaRPr lang="hr-HR" sz="28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  <a:cs typeface="Vijaya" pitchFamily="34" charset="0"/>
            </a:endParaRPr>
          </a:p>
        </p:txBody>
      </p:sp>
      <p:pic>
        <p:nvPicPr>
          <p:cNvPr id="4" name="Slika 3" descr="petra i antun.jpg"/>
          <p:cNvPicPr>
            <a:picLocks noChangeAspect="1"/>
          </p:cNvPicPr>
          <p:nvPr/>
        </p:nvPicPr>
        <p:blipFill>
          <a:blip r:embed="rId2" cstate="print">
            <a:lum bright="-10000" contrast="-20000"/>
          </a:blip>
          <a:srcRect r="8000" b="28083"/>
          <a:stretch>
            <a:fillRect/>
          </a:stretch>
        </p:blipFill>
        <p:spPr>
          <a:xfrm>
            <a:off x="2843808" y="980728"/>
            <a:ext cx="338437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407</Words>
  <Application>Microsoft Office PowerPoint</Application>
  <PresentationFormat>On-screen Show (4:3)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Comic Sans MS</vt:lpstr>
      <vt:lpstr>Gabriola</vt:lpstr>
      <vt:lpstr>Vijaya</vt:lpstr>
      <vt:lpstr>Office tema</vt:lpstr>
      <vt:lpstr>PowerPoint Presentation</vt:lpstr>
      <vt:lpstr>PowerPoint Presentation</vt:lpstr>
      <vt:lpstr>PODACI O TVRTCI</vt:lpstr>
      <vt:lpstr>PowerPoint Presentation</vt:lpstr>
      <vt:lpstr>MISIJA</vt:lpstr>
      <vt:lpstr>VIZIJA</vt:lpstr>
      <vt:lpstr>ADMINISTRACIJA S TAJNIŠTVOM </vt:lpstr>
      <vt:lpstr>NABAVA SA SKLADIŠTEM </vt:lpstr>
      <vt:lpstr>PRODAJA I MARKETING</vt:lpstr>
      <vt:lpstr>FINANCIJE I KNJIGOVODSTVO</vt:lpstr>
      <vt:lpstr>ASORTIMAN</vt:lpstr>
      <vt:lpstr>BIJELA PLOČA  S POSTOLJEM </vt:lpstr>
      <vt:lpstr>BUŠILICA ZA PAPIR</vt:lpstr>
      <vt:lpstr>KALKULATOR</vt:lpstr>
      <vt:lpstr>SAMSUNG TABLET – GS4</vt:lpstr>
      <vt:lpstr>UREĐAJ ZA PLASTIFICIRANJE</vt:lpstr>
      <vt:lpstr>DRŽAČ PAPIRA</vt:lpstr>
      <vt:lpstr>PAKET PROZIRNICA</vt:lpstr>
      <vt:lpstr>DRŽAČ UREDSKOG PRIBORA</vt:lpstr>
      <vt:lpstr>HEFTARICA</vt:lpstr>
      <vt:lpstr>PAPIR  A3</vt:lpstr>
      <vt:lpstr>PAPIR  A4</vt:lpstr>
      <vt:lpstr>PAPIR U BOJI</vt:lpstr>
      <vt:lpstr>REGISTRATOR</vt:lpstr>
      <vt:lpstr>REZAČ PAPIRA</vt:lpstr>
      <vt:lpstr>UNIŠTAVAČ PAPIRA</vt:lpstr>
      <vt:lpstr> “KONKURENCIJI  STOP, NAŠ  ASORTIMAN  JE  TOP.”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suzana</cp:lastModifiedBy>
  <cp:revision>53</cp:revision>
  <dcterms:created xsi:type="dcterms:W3CDTF">2014-02-28T09:07:46Z</dcterms:created>
  <dcterms:modified xsi:type="dcterms:W3CDTF">2023-03-07T14:47:31Z</dcterms:modified>
</cp:coreProperties>
</file>