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B50807-6532-46D8-8329-B98068D99609}" type="doc">
      <dgm:prSet loTypeId="urn:microsoft.com/office/officeart/2005/8/layout/hierarchy1" loCatId="hierarchy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hr-HR"/>
        </a:p>
      </dgm:t>
    </dgm:pt>
    <dgm:pt modelId="{6B7DAD19-E623-4EBA-87BA-F1918C12E9C8}">
      <dgm:prSet phldrT="[Tekst]"/>
      <dgm:spPr/>
      <dgm:t>
        <a:bodyPr/>
        <a:lstStyle/>
        <a:p>
          <a:r>
            <a:rPr lang="hr-HR" b="1"/>
            <a:t>ADMINISTRACIJA</a:t>
          </a:r>
        </a:p>
        <a:p>
          <a:r>
            <a:rPr lang="hr-HR" b="0"/>
            <a:t>Voditelj:Ines Vlahušić</a:t>
          </a:r>
        </a:p>
      </dgm:t>
    </dgm:pt>
    <dgm:pt modelId="{B388F5C7-580A-48D4-8B3A-946B30C00BF2}" type="parTrans" cxnId="{EC423EE3-C876-4ABC-A454-E433276DAB9B}">
      <dgm:prSet/>
      <dgm:spPr/>
      <dgm:t>
        <a:bodyPr/>
        <a:lstStyle/>
        <a:p>
          <a:endParaRPr lang="hr-HR"/>
        </a:p>
      </dgm:t>
    </dgm:pt>
    <dgm:pt modelId="{39F2391B-082E-44F1-9568-48EE1152569D}" type="sibTrans" cxnId="{EC423EE3-C876-4ABC-A454-E433276DAB9B}">
      <dgm:prSet/>
      <dgm:spPr/>
      <dgm:t>
        <a:bodyPr/>
        <a:lstStyle/>
        <a:p>
          <a:endParaRPr lang="hr-HR"/>
        </a:p>
      </dgm:t>
    </dgm:pt>
    <dgm:pt modelId="{3F404472-4ECF-4BE7-8EE0-EB83F65F5083}">
      <dgm:prSet/>
      <dgm:spPr/>
      <dgm:t>
        <a:bodyPr/>
        <a:lstStyle/>
        <a:p>
          <a:r>
            <a:rPr lang="hr-HR" b="1"/>
            <a:t>PRODAJA I MARKETING</a:t>
          </a:r>
        </a:p>
        <a:p>
          <a:r>
            <a:rPr lang="hr-HR" b="0"/>
            <a:t>Voditelj:Toni Perić</a:t>
          </a:r>
        </a:p>
      </dgm:t>
    </dgm:pt>
    <dgm:pt modelId="{60C5DF7E-FC8F-46E8-BF38-0F3D00AE2FFD}" type="parTrans" cxnId="{D73D6331-BB8F-4588-AE09-9473DC6DFA42}">
      <dgm:prSet/>
      <dgm:spPr/>
      <dgm:t>
        <a:bodyPr/>
        <a:lstStyle/>
        <a:p>
          <a:endParaRPr lang="hr-HR"/>
        </a:p>
      </dgm:t>
    </dgm:pt>
    <dgm:pt modelId="{D0BD7861-4965-4A58-98C2-ADFBC9E5B038}" type="sibTrans" cxnId="{D73D6331-BB8F-4588-AE09-9473DC6DFA42}">
      <dgm:prSet/>
      <dgm:spPr/>
      <dgm:t>
        <a:bodyPr/>
        <a:lstStyle/>
        <a:p>
          <a:endParaRPr lang="hr-HR"/>
        </a:p>
      </dgm:t>
    </dgm:pt>
    <dgm:pt modelId="{C495063E-17AF-4AFB-9A9A-F7AFC83B75AF}">
      <dgm:prSet/>
      <dgm:spPr/>
      <dgm:t>
        <a:bodyPr/>
        <a:lstStyle/>
        <a:p>
          <a:r>
            <a:rPr lang="hr-HR" b="1"/>
            <a:t>RAČUNOVODSTVO</a:t>
          </a:r>
          <a:r>
            <a:rPr lang="hr-HR" b="1" baseline="0"/>
            <a:t> I FINANCIJE</a:t>
          </a:r>
        </a:p>
        <a:p>
          <a:r>
            <a:rPr lang="hr-HR" b="0" baseline="0"/>
            <a:t>Voditelj:Karmen Roso</a:t>
          </a:r>
          <a:endParaRPr lang="hr-HR" b="0"/>
        </a:p>
      </dgm:t>
    </dgm:pt>
    <dgm:pt modelId="{4AE37304-2526-4BDC-9EAF-6AD3E8AAA774}" type="parTrans" cxnId="{0A8048E2-350C-4FD4-A017-1FC3CB11AB3A}">
      <dgm:prSet/>
      <dgm:spPr/>
      <dgm:t>
        <a:bodyPr/>
        <a:lstStyle/>
        <a:p>
          <a:endParaRPr lang="hr-HR"/>
        </a:p>
      </dgm:t>
    </dgm:pt>
    <dgm:pt modelId="{271D3397-699D-4B4A-8144-858F02C934E6}" type="sibTrans" cxnId="{0A8048E2-350C-4FD4-A017-1FC3CB11AB3A}">
      <dgm:prSet/>
      <dgm:spPr/>
      <dgm:t>
        <a:bodyPr/>
        <a:lstStyle/>
        <a:p>
          <a:endParaRPr lang="hr-HR"/>
        </a:p>
      </dgm:t>
    </dgm:pt>
    <dgm:pt modelId="{7273F9F4-8302-4078-82D2-F4EC4F1BEB82}">
      <dgm:prSet/>
      <dgm:spPr/>
      <dgm:t>
        <a:bodyPr/>
        <a:lstStyle/>
        <a:p>
          <a:r>
            <a:rPr lang="hr-HR" b="1"/>
            <a:t>Poslovna tajnica</a:t>
          </a:r>
        </a:p>
        <a:p>
          <a:r>
            <a:rPr lang="hr-HR"/>
            <a:t>Marija Taneska</a:t>
          </a:r>
        </a:p>
      </dgm:t>
    </dgm:pt>
    <dgm:pt modelId="{9E355C02-5340-447A-BD16-B331F9042612}" type="parTrans" cxnId="{7EF7B6A5-E390-4A26-89C7-87C292E45E50}">
      <dgm:prSet/>
      <dgm:spPr/>
      <dgm:t>
        <a:bodyPr/>
        <a:lstStyle/>
        <a:p>
          <a:endParaRPr lang="hr-HR"/>
        </a:p>
      </dgm:t>
    </dgm:pt>
    <dgm:pt modelId="{6334948C-4120-4CEC-8629-A868989F1078}" type="sibTrans" cxnId="{7EF7B6A5-E390-4A26-89C7-87C292E45E50}">
      <dgm:prSet/>
      <dgm:spPr/>
      <dgm:t>
        <a:bodyPr/>
        <a:lstStyle/>
        <a:p>
          <a:endParaRPr lang="hr-HR"/>
        </a:p>
      </dgm:t>
    </dgm:pt>
    <dgm:pt modelId="{5196377B-59EB-416A-81DA-A5B799467DC6}">
      <dgm:prSet/>
      <dgm:spPr/>
      <dgm:t>
        <a:bodyPr/>
        <a:lstStyle/>
        <a:p>
          <a:r>
            <a:rPr lang="hr-HR" b="1"/>
            <a:t>Referent marketinških aktivnosti</a:t>
          </a:r>
        </a:p>
        <a:p>
          <a:r>
            <a:rPr lang="hr-HR"/>
            <a:t>Andrijana Rašica</a:t>
          </a:r>
        </a:p>
      </dgm:t>
    </dgm:pt>
    <dgm:pt modelId="{16D17A13-26E0-4D39-85D3-9A36AA40F88F}" type="parTrans" cxnId="{6D98BD42-42B9-4D8E-A01D-AD8A078A42C0}">
      <dgm:prSet/>
      <dgm:spPr/>
      <dgm:t>
        <a:bodyPr/>
        <a:lstStyle/>
        <a:p>
          <a:endParaRPr lang="hr-HR"/>
        </a:p>
      </dgm:t>
    </dgm:pt>
    <dgm:pt modelId="{6956797D-CEED-45CD-BB55-37AA5EAFF369}" type="sibTrans" cxnId="{6D98BD42-42B9-4D8E-A01D-AD8A078A42C0}">
      <dgm:prSet/>
      <dgm:spPr/>
      <dgm:t>
        <a:bodyPr/>
        <a:lstStyle/>
        <a:p>
          <a:endParaRPr lang="hr-HR"/>
        </a:p>
      </dgm:t>
    </dgm:pt>
    <dgm:pt modelId="{9712319A-ADD8-4458-AC39-2DDA1F614888}">
      <dgm:prSet/>
      <dgm:spPr/>
      <dgm:t>
        <a:bodyPr/>
        <a:lstStyle/>
        <a:p>
          <a:r>
            <a:rPr lang="hr-HR" b="1"/>
            <a:t>Referent blagajne i obračuna plaća</a:t>
          </a:r>
        </a:p>
        <a:p>
          <a:r>
            <a:rPr lang="hr-HR"/>
            <a:t>Antonia Šmanjak</a:t>
          </a:r>
        </a:p>
      </dgm:t>
    </dgm:pt>
    <dgm:pt modelId="{1457AB4F-2930-44B3-872D-F18577B48F70}" type="parTrans" cxnId="{E477E80E-04DB-469F-9E8B-050BF0480A0D}">
      <dgm:prSet/>
      <dgm:spPr/>
      <dgm:t>
        <a:bodyPr/>
        <a:lstStyle/>
        <a:p>
          <a:endParaRPr lang="hr-HR"/>
        </a:p>
      </dgm:t>
    </dgm:pt>
    <dgm:pt modelId="{B8790E69-850F-4768-847D-0176B5B2BB81}" type="sibTrans" cxnId="{E477E80E-04DB-469F-9E8B-050BF0480A0D}">
      <dgm:prSet/>
      <dgm:spPr/>
      <dgm:t>
        <a:bodyPr/>
        <a:lstStyle/>
        <a:p>
          <a:endParaRPr lang="hr-HR"/>
        </a:p>
      </dgm:t>
    </dgm:pt>
    <dgm:pt modelId="{FEE0B5E8-0DB4-4417-8552-48DB939916C4}">
      <dgm:prSet/>
      <dgm:spPr/>
      <dgm:t>
        <a:bodyPr/>
        <a:lstStyle/>
        <a:p>
          <a:r>
            <a:rPr lang="hr-HR" b="1"/>
            <a:t>Informatičar</a:t>
          </a:r>
          <a:r>
            <a:rPr lang="hr-HR"/>
            <a:t> </a:t>
          </a:r>
        </a:p>
        <a:p>
          <a:r>
            <a:rPr lang="hr-HR"/>
            <a:t>Lea Lukšić</a:t>
          </a:r>
        </a:p>
      </dgm:t>
    </dgm:pt>
    <dgm:pt modelId="{E84F6C1B-EBD2-40DA-B2AB-3A82F5CA30B6}" type="parTrans" cxnId="{C76AC470-43BD-44F2-B218-83BD4C6CC0F4}">
      <dgm:prSet/>
      <dgm:spPr/>
      <dgm:t>
        <a:bodyPr/>
        <a:lstStyle/>
        <a:p>
          <a:endParaRPr lang="hr-HR"/>
        </a:p>
      </dgm:t>
    </dgm:pt>
    <dgm:pt modelId="{67435352-8C9B-4AA0-8771-CA0C48EB9C54}" type="sibTrans" cxnId="{C76AC470-43BD-44F2-B218-83BD4C6CC0F4}">
      <dgm:prSet/>
      <dgm:spPr/>
      <dgm:t>
        <a:bodyPr/>
        <a:lstStyle/>
        <a:p>
          <a:endParaRPr lang="hr-HR"/>
        </a:p>
      </dgm:t>
    </dgm:pt>
    <dgm:pt modelId="{B513AB65-7EA1-4AE8-BD8D-7FED76A4659E}">
      <dgm:prSet/>
      <dgm:spPr/>
      <dgm:t>
        <a:bodyPr/>
        <a:lstStyle/>
        <a:p>
          <a:r>
            <a:rPr lang="hr-HR" b="1"/>
            <a:t>Referent za kontakte s kupcima</a:t>
          </a:r>
        </a:p>
        <a:p>
          <a:r>
            <a:rPr lang="hr-HR"/>
            <a:t>Nikolina Vučica</a:t>
          </a:r>
        </a:p>
      </dgm:t>
    </dgm:pt>
    <dgm:pt modelId="{F33F2BFA-642C-4515-9E99-4BFD44F9C74A}" type="parTrans" cxnId="{52E76248-E50F-491F-8975-9227F163634D}">
      <dgm:prSet/>
      <dgm:spPr/>
      <dgm:t>
        <a:bodyPr/>
        <a:lstStyle/>
        <a:p>
          <a:endParaRPr lang="hr-HR"/>
        </a:p>
      </dgm:t>
    </dgm:pt>
    <dgm:pt modelId="{80A24607-8C25-4D41-8D2B-FFDCEF1C4E9D}" type="sibTrans" cxnId="{52E76248-E50F-491F-8975-9227F163634D}">
      <dgm:prSet/>
      <dgm:spPr/>
      <dgm:t>
        <a:bodyPr/>
        <a:lstStyle/>
        <a:p>
          <a:endParaRPr lang="hr-HR"/>
        </a:p>
      </dgm:t>
    </dgm:pt>
    <dgm:pt modelId="{48D948A9-B06C-4D5B-97ED-44C6B8D682FA}">
      <dgm:prSet/>
      <dgm:spPr/>
      <dgm:t>
        <a:bodyPr/>
        <a:lstStyle/>
        <a:p>
          <a:r>
            <a:rPr lang="hr-HR" b="1" dirty="0"/>
            <a:t>Voditelj skladišta</a:t>
          </a:r>
        </a:p>
        <a:p>
          <a:r>
            <a:rPr lang="hr-HR" dirty="0"/>
            <a:t>Pavo Županović</a:t>
          </a:r>
        </a:p>
      </dgm:t>
    </dgm:pt>
    <dgm:pt modelId="{C2CB0984-52F0-4FC0-9240-DCA99F83BE1D}" type="sibTrans" cxnId="{63C3D69A-7354-4AEC-8C3A-46B37B3964C5}">
      <dgm:prSet/>
      <dgm:spPr/>
      <dgm:t>
        <a:bodyPr/>
        <a:lstStyle/>
        <a:p>
          <a:endParaRPr lang="hr-HR"/>
        </a:p>
      </dgm:t>
    </dgm:pt>
    <dgm:pt modelId="{ADACA8CA-6E3D-421D-BF51-D537856F82C0}" type="parTrans" cxnId="{63C3D69A-7354-4AEC-8C3A-46B37B3964C5}">
      <dgm:prSet/>
      <dgm:spPr/>
      <dgm:t>
        <a:bodyPr/>
        <a:lstStyle/>
        <a:p>
          <a:endParaRPr lang="hr-HR"/>
        </a:p>
      </dgm:t>
    </dgm:pt>
    <dgm:pt modelId="{CD7D85E9-45EE-4F50-A5DF-58AC58235EE7}">
      <dgm:prSet/>
      <dgm:spPr/>
      <dgm:t>
        <a:bodyPr/>
        <a:lstStyle/>
        <a:p>
          <a:r>
            <a:rPr lang="hr-HR" b="1"/>
            <a:t>NABAVA SA SKLADIŠTEM</a:t>
          </a:r>
        </a:p>
        <a:p>
          <a:r>
            <a:rPr lang="hr-HR" b="0"/>
            <a:t>Voditelj:Ivan Uroš</a:t>
          </a:r>
        </a:p>
      </dgm:t>
    </dgm:pt>
    <dgm:pt modelId="{11B1C2C0-8EE1-47BD-946B-805D8797D177}" type="sibTrans" cxnId="{5AD3EBBA-51C3-4F41-A612-360B6346F1CC}">
      <dgm:prSet/>
      <dgm:spPr/>
      <dgm:t>
        <a:bodyPr/>
        <a:lstStyle/>
        <a:p>
          <a:endParaRPr lang="hr-HR"/>
        </a:p>
      </dgm:t>
    </dgm:pt>
    <dgm:pt modelId="{469E9425-DFBC-4AF4-9E63-207FCAA4CBDE}" type="parTrans" cxnId="{5AD3EBBA-51C3-4F41-A612-360B6346F1CC}">
      <dgm:prSet/>
      <dgm:spPr/>
      <dgm:t>
        <a:bodyPr/>
        <a:lstStyle/>
        <a:p>
          <a:endParaRPr lang="hr-HR"/>
        </a:p>
      </dgm:t>
    </dgm:pt>
    <dgm:pt modelId="{5161630F-074A-43B5-B0B4-1183A52B79DB}" type="pres">
      <dgm:prSet presAssocID="{29B50807-6532-46D8-8329-B98068D9960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192E7BBC-FFF2-41CF-A328-71A2F349207A}" type="pres">
      <dgm:prSet presAssocID="{6B7DAD19-E623-4EBA-87BA-F1918C12E9C8}" presName="hierRoot1" presStyleCnt="0"/>
      <dgm:spPr/>
    </dgm:pt>
    <dgm:pt modelId="{66E72804-DED3-40D7-84CE-6FB1D4F05550}" type="pres">
      <dgm:prSet presAssocID="{6B7DAD19-E623-4EBA-87BA-F1918C12E9C8}" presName="composite" presStyleCnt="0"/>
      <dgm:spPr/>
    </dgm:pt>
    <dgm:pt modelId="{474A0EA4-50C3-4A27-9F54-64EECD7D7E58}" type="pres">
      <dgm:prSet presAssocID="{6B7DAD19-E623-4EBA-87BA-F1918C12E9C8}" presName="background" presStyleLbl="node0" presStyleIdx="0" presStyleCnt="4"/>
      <dgm:spPr>
        <a:solidFill>
          <a:srgbClr val="C00000"/>
        </a:solidFill>
      </dgm:spPr>
      <dgm:t>
        <a:bodyPr/>
        <a:lstStyle/>
        <a:p>
          <a:endParaRPr lang="hr-HR"/>
        </a:p>
      </dgm:t>
    </dgm:pt>
    <dgm:pt modelId="{1A463FF3-2B1F-418C-82A5-C03D952C7DE5}" type="pres">
      <dgm:prSet presAssocID="{6B7DAD19-E623-4EBA-87BA-F1918C12E9C8}" presName="text" presStyleLbl="fgAcc0" presStyleIdx="0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CE285BD-DCFC-4743-A366-9847E8022CD9}" type="pres">
      <dgm:prSet presAssocID="{6B7DAD19-E623-4EBA-87BA-F1918C12E9C8}" presName="hierChild2" presStyleCnt="0"/>
      <dgm:spPr/>
    </dgm:pt>
    <dgm:pt modelId="{BFBFF847-DDAD-4471-8499-F378B741363B}" type="pres">
      <dgm:prSet presAssocID="{9E355C02-5340-447A-BD16-B331F9042612}" presName="Name10" presStyleLbl="parChTrans1D2" presStyleIdx="0" presStyleCnt="4"/>
      <dgm:spPr/>
      <dgm:t>
        <a:bodyPr/>
        <a:lstStyle/>
        <a:p>
          <a:endParaRPr lang="hr-HR"/>
        </a:p>
      </dgm:t>
    </dgm:pt>
    <dgm:pt modelId="{793742F9-F082-45C3-A15D-EA7C464EB282}" type="pres">
      <dgm:prSet presAssocID="{7273F9F4-8302-4078-82D2-F4EC4F1BEB82}" presName="hierRoot2" presStyleCnt="0"/>
      <dgm:spPr/>
    </dgm:pt>
    <dgm:pt modelId="{7ACC009C-249B-4597-83A2-6E9C5F978C14}" type="pres">
      <dgm:prSet presAssocID="{7273F9F4-8302-4078-82D2-F4EC4F1BEB82}" presName="composite2" presStyleCnt="0"/>
      <dgm:spPr/>
    </dgm:pt>
    <dgm:pt modelId="{BAE3D9E8-B508-4DEA-B2DB-1049ADB1AA64}" type="pres">
      <dgm:prSet presAssocID="{7273F9F4-8302-4078-82D2-F4EC4F1BEB82}" presName="background2" presStyleLbl="node2" presStyleIdx="0" presStyleCnt="4"/>
      <dgm:spPr>
        <a:solidFill>
          <a:srgbClr val="C00000"/>
        </a:solidFill>
      </dgm:spPr>
      <dgm:t>
        <a:bodyPr/>
        <a:lstStyle/>
        <a:p>
          <a:endParaRPr lang="hr-HR"/>
        </a:p>
      </dgm:t>
    </dgm:pt>
    <dgm:pt modelId="{DAF8CBF7-AE62-4DDA-BBAC-856BA9B09C74}" type="pres">
      <dgm:prSet presAssocID="{7273F9F4-8302-4078-82D2-F4EC4F1BEB82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164E198-84E9-4E1D-83F9-B65833B7CDDF}" type="pres">
      <dgm:prSet presAssocID="{7273F9F4-8302-4078-82D2-F4EC4F1BEB82}" presName="hierChild3" presStyleCnt="0"/>
      <dgm:spPr/>
    </dgm:pt>
    <dgm:pt modelId="{3B79D19A-1EF2-4DDC-87E4-F8F76A8B0A45}" type="pres">
      <dgm:prSet presAssocID="{E84F6C1B-EBD2-40DA-B2AB-3A82F5CA30B6}" presName="Name17" presStyleLbl="parChTrans1D3" presStyleIdx="0" presStyleCnt="2"/>
      <dgm:spPr/>
      <dgm:t>
        <a:bodyPr/>
        <a:lstStyle/>
        <a:p>
          <a:endParaRPr lang="hr-HR"/>
        </a:p>
      </dgm:t>
    </dgm:pt>
    <dgm:pt modelId="{8463DD00-B865-42F6-B01A-7A4FA0256804}" type="pres">
      <dgm:prSet presAssocID="{FEE0B5E8-0DB4-4417-8552-48DB939916C4}" presName="hierRoot3" presStyleCnt="0"/>
      <dgm:spPr/>
    </dgm:pt>
    <dgm:pt modelId="{A390A6A6-4513-4DAA-85C9-935EEE3C7E5C}" type="pres">
      <dgm:prSet presAssocID="{FEE0B5E8-0DB4-4417-8552-48DB939916C4}" presName="composite3" presStyleCnt="0"/>
      <dgm:spPr/>
    </dgm:pt>
    <dgm:pt modelId="{153C897A-7404-48D3-966D-84E59E15B1F7}" type="pres">
      <dgm:prSet presAssocID="{FEE0B5E8-0DB4-4417-8552-48DB939916C4}" presName="background3" presStyleLbl="node3" presStyleIdx="0" presStyleCnt="2"/>
      <dgm:spPr>
        <a:solidFill>
          <a:srgbClr val="C00000"/>
        </a:solidFill>
      </dgm:spPr>
      <dgm:t>
        <a:bodyPr/>
        <a:lstStyle/>
        <a:p>
          <a:endParaRPr lang="hr-HR"/>
        </a:p>
      </dgm:t>
    </dgm:pt>
    <dgm:pt modelId="{5BCD0412-FBA2-4C38-A449-70C50E0D8C25}" type="pres">
      <dgm:prSet presAssocID="{FEE0B5E8-0DB4-4417-8552-48DB939916C4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AFA1D5A-A60A-4768-AE78-441C7553345E}" type="pres">
      <dgm:prSet presAssocID="{FEE0B5E8-0DB4-4417-8552-48DB939916C4}" presName="hierChild4" presStyleCnt="0"/>
      <dgm:spPr/>
    </dgm:pt>
    <dgm:pt modelId="{824A9EF7-04F9-44A4-98CF-01CDCF67BE41}" type="pres">
      <dgm:prSet presAssocID="{3F404472-4ECF-4BE7-8EE0-EB83F65F5083}" presName="hierRoot1" presStyleCnt="0"/>
      <dgm:spPr/>
    </dgm:pt>
    <dgm:pt modelId="{67D32B77-B83F-448B-9710-B9E8E4558A98}" type="pres">
      <dgm:prSet presAssocID="{3F404472-4ECF-4BE7-8EE0-EB83F65F5083}" presName="composite" presStyleCnt="0"/>
      <dgm:spPr/>
    </dgm:pt>
    <dgm:pt modelId="{433596D3-63EC-4E63-93F6-5991045B6C64}" type="pres">
      <dgm:prSet presAssocID="{3F404472-4ECF-4BE7-8EE0-EB83F65F5083}" presName="background" presStyleLbl="node0" presStyleIdx="1" presStyleCnt="4"/>
      <dgm:spPr>
        <a:solidFill>
          <a:srgbClr val="C00000"/>
        </a:solidFill>
      </dgm:spPr>
      <dgm:t>
        <a:bodyPr/>
        <a:lstStyle/>
        <a:p>
          <a:endParaRPr lang="hr-HR"/>
        </a:p>
      </dgm:t>
    </dgm:pt>
    <dgm:pt modelId="{BB832007-3556-4C4E-86BF-F0D73202438E}" type="pres">
      <dgm:prSet presAssocID="{3F404472-4ECF-4BE7-8EE0-EB83F65F5083}" presName="text" presStyleLbl="fgAcc0" presStyleIdx="1" presStyleCnt="4" custLinFactNeighborX="0" custLinFactNeighborY="-110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16FCDD4-64A6-4F29-9507-9A62123158C2}" type="pres">
      <dgm:prSet presAssocID="{3F404472-4ECF-4BE7-8EE0-EB83F65F5083}" presName="hierChild2" presStyleCnt="0"/>
      <dgm:spPr/>
    </dgm:pt>
    <dgm:pt modelId="{315FC18B-1824-42CA-BEC3-111A0519AC7A}" type="pres">
      <dgm:prSet presAssocID="{16D17A13-26E0-4D39-85D3-9A36AA40F88F}" presName="Name10" presStyleLbl="parChTrans1D2" presStyleIdx="1" presStyleCnt="4"/>
      <dgm:spPr/>
      <dgm:t>
        <a:bodyPr/>
        <a:lstStyle/>
        <a:p>
          <a:endParaRPr lang="hr-HR"/>
        </a:p>
      </dgm:t>
    </dgm:pt>
    <dgm:pt modelId="{7BC520FA-311C-4F14-8C68-9AB092AF50A1}" type="pres">
      <dgm:prSet presAssocID="{5196377B-59EB-416A-81DA-A5B799467DC6}" presName="hierRoot2" presStyleCnt="0"/>
      <dgm:spPr/>
    </dgm:pt>
    <dgm:pt modelId="{5EF6D21A-8015-4D71-B449-C23AF7D00F20}" type="pres">
      <dgm:prSet presAssocID="{5196377B-59EB-416A-81DA-A5B799467DC6}" presName="composite2" presStyleCnt="0"/>
      <dgm:spPr/>
    </dgm:pt>
    <dgm:pt modelId="{4DA5313A-8481-4ED7-AB65-CA5EFA32FE03}" type="pres">
      <dgm:prSet presAssocID="{5196377B-59EB-416A-81DA-A5B799467DC6}" presName="background2" presStyleLbl="node2" presStyleIdx="1" presStyleCnt="4"/>
      <dgm:spPr>
        <a:solidFill>
          <a:srgbClr val="C00000"/>
        </a:solidFill>
      </dgm:spPr>
      <dgm:t>
        <a:bodyPr/>
        <a:lstStyle/>
        <a:p>
          <a:endParaRPr lang="hr-HR"/>
        </a:p>
      </dgm:t>
    </dgm:pt>
    <dgm:pt modelId="{A7403500-F0C6-46DA-850F-D04B390B8B69}" type="pres">
      <dgm:prSet presAssocID="{5196377B-59EB-416A-81DA-A5B799467DC6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5529EF3-E5AC-4CC6-BEDC-8A06B7B05A35}" type="pres">
      <dgm:prSet presAssocID="{5196377B-59EB-416A-81DA-A5B799467DC6}" presName="hierChild3" presStyleCnt="0"/>
      <dgm:spPr/>
    </dgm:pt>
    <dgm:pt modelId="{08BA51F7-BA18-4B42-8032-F6D0CB1B5297}" type="pres">
      <dgm:prSet presAssocID="{F33F2BFA-642C-4515-9E99-4BFD44F9C74A}" presName="Name17" presStyleLbl="parChTrans1D3" presStyleIdx="1" presStyleCnt="2"/>
      <dgm:spPr/>
      <dgm:t>
        <a:bodyPr/>
        <a:lstStyle/>
        <a:p>
          <a:endParaRPr lang="hr-HR"/>
        </a:p>
      </dgm:t>
    </dgm:pt>
    <dgm:pt modelId="{7B35109C-DDB1-4592-A59E-9E5B8725D418}" type="pres">
      <dgm:prSet presAssocID="{B513AB65-7EA1-4AE8-BD8D-7FED76A4659E}" presName="hierRoot3" presStyleCnt="0"/>
      <dgm:spPr/>
    </dgm:pt>
    <dgm:pt modelId="{3BA3152F-8729-42D8-AB5D-B38A12F320F9}" type="pres">
      <dgm:prSet presAssocID="{B513AB65-7EA1-4AE8-BD8D-7FED76A4659E}" presName="composite3" presStyleCnt="0"/>
      <dgm:spPr/>
    </dgm:pt>
    <dgm:pt modelId="{DAE807E6-BC61-4B26-A629-160EFB08064D}" type="pres">
      <dgm:prSet presAssocID="{B513AB65-7EA1-4AE8-BD8D-7FED76A4659E}" presName="background3" presStyleLbl="node3" presStyleIdx="1" presStyleCnt="2"/>
      <dgm:spPr>
        <a:solidFill>
          <a:srgbClr val="C00000"/>
        </a:solidFill>
      </dgm:spPr>
      <dgm:t>
        <a:bodyPr/>
        <a:lstStyle/>
        <a:p>
          <a:endParaRPr lang="hr-HR"/>
        </a:p>
      </dgm:t>
    </dgm:pt>
    <dgm:pt modelId="{E652CB5A-D1FC-4CB3-9AD0-194689B84A4A}" type="pres">
      <dgm:prSet presAssocID="{B513AB65-7EA1-4AE8-BD8D-7FED76A4659E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1645BA6-748D-496F-92D6-13821315A3A4}" type="pres">
      <dgm:prSet presAssocID="{B513AB65-7EA1-4AE8-BD8D-7FED76A4659E}" presName="hierChild4" presStyleCnt="0"/>
      <dgm:spPr/>
    </dgm:pt>
    <dgm:pt modelId="{9EF643C3-BBA2-4D42-8FAD-D4E452333102}" type="pres">
      <dgm:prSet presAssocID="{CD7D85E9-45EE-4F50-A5DF-58AC58235EE7}" presName="hierRoot1" presStyleCnt="0"/>
      <dgm:spPr/>
    </dgm:pt>
    <dgm:pt modelId="{4E3BF17E-ACD8-4C7C-9A62-56473CCCDD35}" type="pres">
      <dgm:prSet presAssocID="{CD7D85E9-45EE-4F50-A5DF-58AC58235EE7}" presName="composite" presStyleCnt="0"/>
      <dgm:spPr/>
    </dgm:pt>
    <dgm:pt modelId="{BF94EABB-3B1B-455E-9D8E-A0198F6EE96E}" type="pres">
      <dgm:prSet presAssocID="{CD7D85E9-45EE-4F50-A5DF-58AC58235EE7}" presName="background" presStyleLbl="node0" presStyleIdx="2" presStyleCnt="4"/>
      <dgm:spPr>
        <a:solidFill>
          <a:srgbClr val="C00000"/>
        </a:solidFill>
      </dgm:spPr>
      <dgm:t>
        <a:bodyPr/>
        <a:lstStyle/>
        <a:p>
          <a:endParaRPr lang="hr-HR"/>
        </a:p>
      </dgm:t>
    </dgm:pt>
    <dgm:pt modelId="{0BFBCABA-2374-48A9-965C-6A711C2D1487}" type="pres">
      <dgm:prSet presAssocID="{CD7D85E9-45EE-4F50-A5DF-58AC58235EE7}" presName="text" presStyleLbl="fgAcc0" presStyleIdx="2" presStyleCnt="4" custLinFactNeighborX="-46" custLinFactNeighborY="110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E0F307E-618F-4BB6-B190-815F460EEDC8}" type="pres">
      <dgm:prSet presAssocID="{CD7D85E9-45EE-4F50-A5DF-58AC58235EE7}" presName="hierChild2" presStyleCnt="0"/>
      <dgm:spPr/>
    </dgm:pt>
    <dgm:pt modelId="{A12DC71D-ADAE-4B5A-9A0E-5718BE4D23B8}" type="pres">
      <dgm:prSet presAssocID="{ADACA8CA-6E3D-421D-BF51-D537856F82C0}" presName="Name10" presStyleLbl="parChTrans1D2" presStyleIdx="2" presStyleCnt="4"/>
      <dgm:spPr/>
      <dgm:t>
        <a:bodyPr/>
        <a:lstStyle/>
        <a:p>
          <a:endParaRPr lang="hr-HR"/>
        </a:p>
      </dgm:t>
    </dgm:pt>
    <dgm:pt modelId="{281F7E15-2069-4EDC-8069-CADEA7ACBF48}" type="pres">
      <dgm:prSet presAssocID="{48D948A9-B06C-4D5B-97ED-44C6B8D682FA}" presName="hierRoot2" presStyleCnt="0"/>
      <dgm:spPr/>
    </dgm:pt>
    <dgm:pt modelId="{436C2D36-5838-4F05-98C8-1DF2EDA773AD}" type="pres">
      <dgm:prSet presAssocID="{48D948A9-B06C-4D5B-97ED-44C6B8D682FA}" presName="composite2" presStyleCnt="0"/>
      <dgm:spPr/>
    </dgm:pt>
    <dgm:pt modelId="{BB560684-1B21-46D2-9193-B0DF42F750CF}" type="pres">
      <dgm:prSet presAssocID="{48D948A9-B06C-4D5B-97ED-44C6B8D682FA}" presName="background2" presStyleLbl="node2" presStyleIdx="2" presStyleCnt="4"/>
      <dgm:spPr>
        <a:solidFill>
          <a:srgbClr val="C00000"/>
        </a:solidFill>
      </dgm:spPr>
      <dgm:t>
        <a:bodyPr/>
        <a:lstStyle/>
        <a:p>
          <a:endParaRPr lang="hr-HR"/>
        </a:p>
      </dgm:t>
    </dgm:pt>
    <dgm:pt modelId="{AAF9057C-7C85-46B9-A2BA-CC83EECA4B17}" type="pres">
      <dgm:prSet presAssocID="{48D948A9-B06C-4D5B-97ED-44C6B8D682FA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9AEED7C-507C-4A18-AE17-4A49DE9A16C9}" type="pres">
      <dgm:prSet presAssocID="{48D948A9-B06C-4D5B-97ED-44C6B8D682FA}" presName="hierChild3" presStyleCnt="0"/>
      <dgm:spPr/>
    </dgm:pt>
    <dgm:pt modelId="{6901BD95-6E56-429F-B5F9-D71E34C353C4}" type="pres">
      <dgm:prSet presAssocID="{C495063E-17AF-4AFB-9A9A-F7AFC83B75AF}" presName="hierRoot1" presStyleCnt="0"/>
      <dgm:spPr/>
    </dgm:pt>
    <dgm:pt modelId="{354A1D15-15BD-4BFC-AD0D-9B096DCD4B1E}" type="pres">
      <dgm:prSet presAssocID="{C495063E-17AF-4AFB-9A9A-F7AFC83B75AF}" presName="composite" presStyleCnt="0"/>
      <dgm:spPr/>
    </dgm:pt>
    <dgm:pt modelId="{9E7CCB17-46EA-49CC-A5CC-94156C75348C}" type="pres">
      <dgm:prSet presAssocID="{C495063E-17AF-4AFB-9A9A-F7AFC83B75AF}" presName="background" presStyleLbl="node0" presStyleIdx="3" presStyleCnt="4"/>
      <dgm:spPr>
        <a:solidFill>
          <a:srgbClr val="C00000"/>
        </a:solidFill>
      </dgm:spPr>
      <dgm:t>
        <a:bodyPr/>
        <a:lstStyle/>
        <a:p>
          <a:endParaRPr lang="hr-HR"/>
        </a:p>
      </dgm:t>
    </dgm:pt>
    <dgm:pt modelId="{AB190783-2BBF-4582-A810-0E668E4A44D6}" type="pres">
      <dgm:prSet presAssocID="{C495063E-17AF-4AFB-9A9A-F7AFC83B75AF}" presName="text" presStyleLbl="fgAcc0" presStyleIdx="3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C65F030-1252-4DE3-898C-DEE41963CCD2}" type="pres">
      <dgm:prSet presAssocID="{C495063E-17AF-4AFB-9A9A-F7AFC83B75AF}" presName="hierChild2" presStyleCnt="0"/>
      <dgm:spPr/>
    </dgm:pt>
    <dgm:pt modelId="{300A63BE-57F4-4B37-8CE6-F6C4D26CFAC8}" type="pres">
      <dgm:prSet presAssocID="{1457AB4F-2930-44B3-872D-F18577B48F70}" presName="Name10" presStyleLbl="parChTrans1D2" presStyleIdx="3" presStyleCnt="4"/>
      <dgm:spPr/>
      <dgm:t>
        <a:bodyPr/>
        <a:lstStyle/>
        <a:p>
          <a:endParaRPr lang="hr-HR"/>
        </a:p>
      </dgm:t>
    </dgm:pt>
    <dgm:pt modelId="{E55B8698-2743-4ED4-9E4D-0E5BBE8C96ED}" type="pres">
      <dgm:prSet presAssocID="{9712319A-ADD8-4458-AC39-2DDA1F614888}" presName="hierRoot2" presStyleCnt="0"/>
      <dgm:spPr/>
    </dgm:pt>
    <dgm:pt modelId="{DB5C9ED8-0D37-48CA-ABDC-ED3B3C94AD50}" type="pres">
      <dgm:prSet presAssocID="{9712319A-ADD8-4458-AC39-2DDA1F614888}" presName="composite2" presStyleCnt="0"/>
      <dgm:spPr/>
    </dgm:pt>
    <dgm:pt modelId="{2FFC6119-CE69-404D-B8C9-17E0AE392039}" type="pres">
      <dgm:prSet presAssocID="{9712319A-ADD8-4458-AC39-2DDA1F614888}" presName="background2" presStyleLbl="node2" presStyleIdx="3" presStyleCnt="4"/>
      <dgm:spPr>
        <a:solidFill>
          <a:srgbClr val="C00000"/>
        </a:solidFill>
      </dgm:spPr>
      <dgm:t>
        <a:bodyPr/>
        <a:lstStyle/>
        <a:p>
          <a:endParaRPr lang="hr-HR"/>
        </a:p>
      </dgm:t>
    </dgm:pt>
    <dgm:pt modelId="{7D192AEF-8107-4032-85A6-8893EF6A54FE}" type="pres">
      <dgm:prSet presAssocID="{9712319A-ADD8-4458-AC39-2DDA1F614888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ED933E9-4E31-4893-BB87-3592B3D359BD}" type="pres">
      <dgm:prSet presAssocID="{9712319A-ADD8-4458-AC39-2DDA1F614888}" presName="hierChild3" presStyleCnt="0"/>
      <dgm:spPr/>
    </dgm:pt>
  </dgm:ptLst>
  <dgm:cxnLst>
    <dgm:cxn modelId="{52E76248-E50F-491F-8975-9227F163634D}" srcId="{5196377B-59EB-416A-81DA-A5B799467DC6}" destId="{B513AB65-7EA1-4AE8-BD8D-7FED76A4659E}" srcOrd="0" destOrd="0" parTransId="{F33F2BFA-642C-4515-9E99-4BFD44F9C74A}" sibTransId="{80A24607-8C25-4D41-8D2B-FFDCEF1C4E9D}"/>
    <dgm:cxn modelId="{FDD277FC-14D2-4C4D-90E5-E1E7CFBBF27B}" type="presOf" srcId="{E84F6C1B-EBD2-40DA-B2AB-3A82F5CA30B6}" destId="{3B79D19A-1EF2-4DDC-87E4-F8F76A8B0A45}" srcOrd="0" destOrd="0" presId="urn:microsoft.com/office/officeart/2005/8/layout/hierarchy1"/>
    <dgm:cxn modelId="{A512536B-97FF-4A3F-AC8C-DC773F742806}" type="presOf" srcId="{FEE0B5E8-0DB4-4417-8552-48DB939916C4}" destId="{5BCD0412-FBA2-4C38-A449-70C50E0D8C25}" srcOrd="0" destOrd="0" presId="urn:microsoft.com/office/officeart/2005/8/layout/hierarchy1"/>
    <dgm:cxn modelId="{84A966BD-953A-4E70-8DD5-8708A7E98709}" type="presOf" srcId="{9E355C02-5340-447A-BD16-B331F9042612}" destId="{BFBFF847-DDAD-4471-8499-F378B741363B}" srcOrd="0" destOrd="0" presId="urn:microsoft.com/office/officeart/2005/8/layout/hierarchy1"/>
    <dgm:cxn modelId="{B5F4E87D-B1DF-4616-AB12-0F08D93D4C41}" type="presOf" srcId="{29B50807-6532-46D8-8329-B98068D99609}" destId="{5161630F-074A-43B5-B0B4-1183A52B79DB}" srcOrd="0" destOrd="0" presId="urn:microsoft.com/office/officeart/2005/8/layout/hierarchy1"/>
    <dgm:cxn modelId="{C65D29A7-FB87-481B-903C-39590A4AEAC0}" type="presOf" srcId="{5196377B-59EB-416A-81DA-A5B799467DC6}" destId="{A7403500-F0C6-46DA-850F-D04B390B8B69}" srcOrd="0" destOrd="0" presId="urn:microsoft.com/office/officeart/2005/8/layout/hierarchy1"/>
    <dgm:cxn modelId="{C76AC470-43BD-44F2-B218-83BD4C6CC0F4}" srcId="{7273F9F4-8302-4078-82D2-F4EC4F1BEB82}" destId="{FEE0B5E8-0DB4-4417-8552-48DB939916C4}" srcOrd="0" destOrd="0" parTransId="{E84F6C1B-EBD2-40DA-B2AB-3A82F5CA30B6}" sibTransId="{67435352-8C9B-4AA0-8771-CA0C48EB9C54}"/>
    <dgm:cxn modelId="{F5CDC1EE-7439-4A60-AA56-6FCD811B132E}" type="presOf" srcId="{C495063E-17AF-4AFB-9A9A-F7AFC83B75AF}" destId="{AB190783-2BBF-4582-A810-0E668E4A44D6}" srcOrd="0" destOrd="0" presId="urn:microsoft.com/office/officeart/2005/8/layout/hierarchy1"/>
    <dgm:cxn modelId="{26D41ED0-C4BA-43F5-B520-C3D89BB3A96A}" type="presOf" srcId="{9712319A-ADD8-4458-AC39-2DDA1F614888}" destId="{7D192AEF-8107-4032-85A6-8893EF6A54FE}" srcOrd="0" destOrd="0" presId="urn:microsoft.com/office/officeart/2005/8/layout/hierarchy1"/>
    <dgm:cxn modelId="{D73D6331-BB8F-4588-AE09-9473DC6DFA42}" srcId="{29B50807-6532-46D8-8329-B98068D99609}" destId="{3F404472-4ECF-4BE7-8EE0-EB83F65F5083}" srcOrd="1" destOrd="0" parTransId="{60C5DF7E-FC8F-46E8-BF38-0F3D00AE2FFD}" sibTransId="{D0BD7861-4965-4A58-98C2-ADFBC9E5B038}"/>
    <dgm:cxn modelId="{F7482812-F6F5-4FEF-9B0F-EEC1075B16E5}" type="presOf" srcId="{16D17A13-26E0-4D39-85D3-9A36AA40F88F}" destId="{315FC18B-1824-42CA-BEC3-111A0519AC7A}" srcOrd="0" destOrd="0" presId="urn:microsoft.com/office/officeart/2005/8/layout/hierarchy1"/>
    <dgm:cxn modelId="{310F307D-ECB3-4305-8762-F9036F0932A8}" type="presOf" srcId="{7273F9F4-8302-4078-82D2-F4EC4F1BEB82}" destId="{DAF8CBF7-AE62-4DDA-BBAC-856BA9B09C74}" srcOrd="0" destOrd="0" presId="urn:microsoft.com/office/officeart/2005/8/layout/hierarchy1"/>
    <dgm:cxn modelId="{6D98BD42-42B9-4D8E-A01D-AD8A078A42C0}" srcId="{3F404472-4ECF-4BE7-8EE0-EB83F65F5083}" destId="{5196377B-59EB-416A-81DA-A5B799467DC6}" srcOrd="0" destOrd="0" parTransId="{16D17A13-26E0-4D39-85D3-9A36AA40F88F}" sibTransId="{6956797D-CEED-45CD-BB55-37AA5EAFF369}"/>
    <dgm:cxn modelId="{F68C60AE-18D3-4F2D-92D1-0AE8432342EC}" type="presOf" srcId="{F33F2BFA-642C-4515-9E99-4BFD44F9C74A}" destId="{08BA51F7-BA18-4B42-8032-F6D0CB1B5297}" srcOrd="0" destOrd="0" presId="urn:microsoft.com/office/officeart/2005/8/layout/hierarchy1"/>
    <dgm:cxn modelId="{5AD3EBBA-51C3-4F41-A612-360B6346F1CC}" srcId="{29B50807-6532-46D8-8329-B98068D99609}" destId="{CD7D85E9-45EE-4F50-A5DF-58AC58235EE7}" srcOrd="2" destOrd="0" parTransId="{469E9425-DFBC-4AF4-9E63-207FCAA4CBDE}" sibTransId="{11B1C2C0-8EE1-47BD-946B-805D8797D177}"/>
    <dgm:cxn modelId="{EC423EE3-C876-4ABC-A454-E433276DAB9B}" srcId="{29B50807-6532-46D8-8329-B98068D99609}" destId="{6B7DAD19-E623-4EBA-87BA-F1918C12E9C8}" srcOrd="0" destOrd="0" parTransId="{B388F5C7-580A-48D4-8B3A-946B30C00BF2}" sibTransId="{39F2391B-082E-44F1-9568-48EE1152569D}"/>
    <dgm:cxn modelId="{4422B35D-8226-49E9-9F98-176E514D8286}" type="presOf" srcId="{B513AB65-7EA1-4AE8-BD8D-7FED76A4659E}" destId="{E652CB5A-D1FC-4CB3-9AD0-194689B84A4A}" srcOrd="0" destOrd="0" presId="urn:microsoft.com/office/officeart/2005/8/layout/hierarchy1"/>
    <dgm:cxn modelId="{2872439F-BB0B-4EC0-A733-D6C3C4BC6C6E}" type="presOf" srcId="{3F404472-4ECF-4BE7-8EE0-EB83F65F5083}" destId="{BB832007-3556-4C4E-86BF-F0D73202438E}" srcOrd="0" destOrd="0" presId="urn:microsoft.com/office/officeart/2005/8/layout/hierarchy1"/>
    <dgm:cxn modelId="{0A8048E2-350C-4FD4-A017-1FC3CB11AB3A}" srcId="{29B50807-6532-46D8-8329-B98068D99609}" destId="{C495063E-17AF-4AFB-9A9A-F7AFC83B75AF}" srcOrd="3" destOrd="0" parTransId="{4AE37304-2526-4BDC-9EAF-6AD3E8AAA774}" sibTransId="{271D3397-699D-4B4A-8144-858F02C934E6}"/>
    <dgm:cxn modelId="{5F39C89D-8E41-44F0-874E-A5602FF26909}" type="presOf" srcId="{1457AB4F-2930-44B3-872D-F18577B48F70}" destId="{300A63BE-57F4-4B37-8CE6-F6C4D26CFAC8}" srcOrd="0" destOrd="0" presId="urn:microsoft.com/office/officeart/2005/8/layout/hierarchy1"/>
    <dgm:cxn modelId="{88FA781A-D671-4E5F-B9A0-FB9CE0F89D3C}" type="presOf" srcId="{48D948A9-B06C-4D5B-97ED-44C6B8D682FA}" destId="{AAF9057C-7C85-46B9-A2BA-CC83EECA4B17}" srcOrd="0" destOrd="0" presId="urn:microsoft.com/office/officeart/2005/8/layout/hierarchy1"/>
    <dgm:cxn modelId="{E477E80E-04DB-469F-9E8B-050BF0480A0D}" srcId="{C495063E-17AF-4AFB-9A9A-F7AFC83B75AF}" destId="{9712319A-ADD8-4458-AC39-2DDA1F614888}" srcOrd="0" destOrd="0" parTransId="{1457AB4F-2930-44B3-872D-F18577B48F70}" sibTransId="{B8790E69-850F-4768-847D-0176B5B2BB81}"/>
    <dgm:cxn modelId="{7EF7B6A5-E390-4A26-89C7-87C292E45E50}" srcId="{6B7DAD19-E623-4EBA-87BA-F1918C12E9C8}" destId="{7273F9F4-8302-4078-82D2-F4EC4F1BEB82}" srcOrd="0" destOrd="0" parTransId="{9E355C02-5340-447A-BD16-B331F9042612}" sibTransId="{6334948C-4120-4CEC-8629-A868989F1078}"/>
    <dgm:cxn modelId="{AC7B1E3D-3A3F-4034-895B-E0746887E5B0}" type="presOf" srcId="{6B7DAD19-E623-4EBA-87BA-F1918C12E9C8}" destId="{1A463FF3-2B1F-418C-82A5-C03D952C7DE5}" srcOrd="0" destOrd="0" presId="urn:microsoft.com/office/officeart/2005/8/layout/hierarchy1"/>
    <dgm:cxn modelId="{452AD462-4780-415E-BB43-A73E2A3E7203}" type="presOf" srcId="{ADACA8CA-6E3D-421D-BF51-D537856F82C0}" destId="{A12DC71D-ADAE-4B5A-9A0E-5718BE4D23B8}" srcOrd="0" destOrd="0" presId="urn:microsoft.com/office/officeart/2005/8/layout/hierarchy1"/>
    <dgm:cxn modelId="{63C3D69A-7354-4AEC-8C3A-46B37B3964C5}" srcId="{CD7D85E9-45EE-4F50-A5DF-58AC58235EE7}" destId="{48D948A9-B06C-4D5B-97ED-44C6B8D682FA}" srcOrd="0" destOrd="0" parTransId="{ADACA8CA-6E3D-421D-BF51-D537856F82C0}" sibTransId="{C2CB0984-52F0-4FC0-9240-DCA99F83BE1D}"/>
    <dgm:cxn modelId="{134E19FF-5868-4CC5-8324-9A3E733C0D30}" type="presOf" srcId="{CD7D85E9-45EE-4F50-A5DF-58AC58235EE7}" destId="{0BFBCABA-2374-48A9-965C-6A711C2D1487}" srcOrd="0" destOrd="0" presId="urn:microsoft.com/office/officeart/2005/8/layout/hierarchy1"/>
    <dgm:cxn modelId="{142A734B-0DE5-4BBE-BA72-64914622CED6}" type="presParOf" srcId="{5161630F-074A-43B5-B0B4-1183A52B79DB}" destId="{192E7BBC-FFF2-41CF-A328-71A2F349207A}" srcOrd="0" destOrd="0" presId="urn:microsoft.com/office/officeart/2005/8/layout/hierarchy1"/>
    <dgm:cxn modelId="{F22B1D2D-7832-4E16-A365-AF117A1A2328}" type="presParOf" srcId="{192E7BBC-FFF2-41CF-A328-71A2F349207A}" destId="{66E72804-DED3-40D7-84CE-6FB1D4F05550}" srcOrd="0" destOrd="0" presId="urn:microsoft.com/office/officeart/2005/8/layout/hierarchy1"/>
    <dgm:cxn modelId="{4A9A48BF-CBBC-4324-B90D-F95BF2894561}" type="presParOf" srcId="{66E72804-DED3-40D7-84CE-6FB1D4F05550}" destId="{474A0EA4-50C3-4A27-9F54-64EECD7D7E58}" srcOrd="0" destOrd="0" presId="urn:microsoft.com/office/officeart/2005/8/layout/hierarchy1"/>
    <dgm:cxn modelId="{E9DDCCC7-BAF5-4134-9330-0FE58462031D}" type="presParOf" srcId="{66E72804-DED3-40D7-84CE-6FB1D4F05550}" destId="{1A463FF3-2B1F-418C-82A5-C03D952C7DE5}" srcOrd="1" destOrd="0" presId="urn:microsoft.com/office/officeart/2005/8/layout/hierarchy1"/>
    <dgm:cxn modelId="{FD3AAC88-FA7A-4B7F-8B56-C6717CF9A102}" type="presParOf" srcId="{192E7BBC-FFF2-41CF-A328-71A2F349207A}" destId="{7CE285BD-DCFC-4743-A366-9847E8022CD9}" srcOrd="1" destOrd="0" presId="urn:microsoft.com/office/officeart/2005/8/layout/hierarchy1"/>
    <dgm:cxn modelId="{1AFAC9CC-4F73-4AAC-94BC-9BCE6BF16311}" type="presParOf" srcId="{7CE285BD-DCFC-4743-A366-9847E8022CD9}" destId="{BFBFF847-DDAD-4471-8499-F378B741363B}" srcOrd="0" destOrd="0" presId="urn:microsoft.com/office/officeart/2005/8/layout/hierarchy1"/>
    <dgm:cxn modelId="{E899DD59-879C-4F70-8F20-EAE929959507}" type="presParOf" srcId="{7CE285BD-DCFC-4743-A366-9847E8022CD9}" destId="{793742F9-F082-45C3-A15D-EA7C464EB282}" srcOrd="1" destOrd="0" presId="urn:microsoft.com/office/officeart/2005/8/layout/hierarchy1"/>
    <dgm:cxn modelId="{404B6779-B88A-40FF-BAF5-AADCE58D9E7D}" type="presParOf" srcId="{793742F9-F082-45C3-A15D-EA7C464EB282}" destId="{7ACC009C-249B-4597-83A2-6E9C5F978C14}" srcOrd="0" destOrd="0" presId="urn:microsoft.com/office/officeart/2005/8/layout/hierarchy1"/>
    <dgm:cxn modelId="{64E2C654-B7D9-420D-B521-01B8B3D72705}" type="presParOf" srcId="{7ACC009C-249B-4597-83A2-6E9C5F978C14}" destId="{BAE3D9E8-B508-4DEA-B2DB-1049ADB1AA64}" srcOrd="0" destOrd="0" presId="urn:microsoft.com/office/officeart/2005/8/layout/hierarchy1"/>
    <dgm:cxn modelId="{98AAF773-A703-4DA6-AD0A-431ABDD2F279}" type="presParOf" srcId="{7ACC009C-249B-4597-83A2-6E9C5F978C14}" destId="{DAF8CBF7-AE62-4DDA-BBAC-856BA9B09C74}" srcOrd="1" destOrd="0" presId="urn:microsoft.com/office/officeart/2005/8/layout/hierarchy1"/>
    <dgm:cxn modelId="{A37C65C8-8E63-4BDF-9314-8D3C93AEFC12}" type="presParOf" srcId="{793742F9-F082-45C3-A15D-EA7C464EB282}" destId="{1164E198-84E9-4E1D-83F9-B65833B7CDDF}" srcOrd="1" destOrd="0" presId="urn:microsoft.com/office/officeart/2005/8/layout/hierarchy1"/>
    <dgm:cxn modelId="{12CE9535-1ECF-4485-A234-B579158677BE}" type="presParOf" srcId="{1164E198-84E9-4E1D-83F9-B65833B7CDDF}" destId="{3B79D19A-1EF2-4DDC-87E4-F8F76A8B0A45}" srcOrd="0" destOrd="0" presId="urn:microsoft.com/office/officeart/2005/8/layout/hierarchy1"/>
    <dgm:cxn modelId="{32EE0C8E-223C-47E2-8192-E8A088BACA3D}" type="presParOf" srcId="{1164E198-84E9-4E1D-83F9-B65833B7CDDF}" destId="{8463DD00-B865-42F6-B01A-7A4FA0256804}" srcOrd="1" destOrd="0" presId="urn:microsoft.com/office/officeart/2005/8/layout/hierarchy1"/>
    <dgm:cxn modelId="{99880E40-2AFC-47D6-89A8-230B7E18AD89}" type="presParOf" srcId="{8463DD00-B865-42F6-B01A-7A4FA0256804}" destId="{A390A6A6-4513-4DAA-85C9-935EEE3C7E5C}" srcOrd="0" destOrd="0" presId="urn:microsoft.com/office/officeart/2005/8/layout/hierarchy1"/>
    <dgm:cxn modelId="{03C6DB4C-97BB-43B9-907F-39FCAD4839FD}" type="presParOf" srcId="{A390A6A6-4513-4DAA-85C9-935EEE3C7E5C}" destId="{153C897A-7404-48D3-966D-84E59E15B1F7}" srcOrd="0" destOrd="0" presId="urn:microsoft.com/office/officeart/2005/8/layout/hierarchy1"/>
    <dgm:cxn modelId="{CDDD7CFC-77AF-4D9B-A407-253A2F84F6E6}" type="presParOf" srcId="{A390A6A6-4513-4DAA-85C9-935EEE3C7E5C}" destId="{5BCD0412-FBA2-4C38-A449-70C50E0D8C25}" srcOrd="1" destOrd="0" presId="urn:microsoft.com/office/officeart/2005/8/layout/hierarchy1"/>
    <dgm:cxn modelId="{1A7CF867-FCE8-426C-B9ED-BF7781E65399}" type="presParOf" srcId="{8463DD00-B865-42F6-B01A-7A4FA0256804}" destId="{3AFA1D5A-A60A-4768-AE78-441C7553345E}" srcOrd="1" destOrd="0" presId="urn:microsoft.com/office/officeart/2005/8/layout/hierarchy1"/>
    <dgm:cxn modelId="{C75CF225-9F95-4A3C-AEE6-3F9710119FEB}" type="presParOf" srcId="{5161630F-074A-43B5-B0B4-1183A52B79DB}" destId="{824A9EF7-04F9-44A4-98CF-01CDCF67BE41}" srcOrd="1" destOrd="0" presId="urn:microsoft.com/office/officeart/2005/8/layout/hierarchy1"/>
    <dgm:cxn modelId="{32A503CF-75E6-45C1-9BB5-87EFD18DE557}" type="presParOf" srcId="{824A9EF7-04F9-44A4-98CF-01CDCF67BE41}" destId="{67D32B77-B83F-448B-9710-B9E8E4558A98}" srcOrd="0" destOrd="0" presId="urn:microsoft.com/office/officeart/2005/8/layout/hierarchy1"/>
    <dgm:cxn modelId="{960D0237-57E2-400B-9F23-0DCEC0E0DEEB}" type="presParOf" srcId="{67D32B77-B83F-448B-9710-B9E8E4558A98}" destId="{433596D3-63EC-4E63-93F6-5991045B6C64}" srcOrd="0" destOrd="0" presId="urn:microsoft.com/office/officeart/2005/8/layout/hierarchy1"/>
    <dgm:cxn modelId="{E86188E7-8183-45B6-A328-4A18B8DA2B15}" type="presParOf" srcId="{67D32B77-B83F-448B-9710-B9E8E4558A98}" destId="{BB832007-3556-4C4E-86BF-F0D73202438E}" srcOrd="1" destOrd="0" presId="urn:microsoft.com/office/officeart/2005/8/layout/hierarchy1"/>
    <dgm:cxn modelId="{104B4A49-8FDC-4015-A8F1-259D2F8C69F8}" type="presParOf" srcId="{824A9EF7-04F9-44A4-98CF-01CDCF67BE41}" destId="{316FCDD4-64A6-4F29-9507-9A62123158C2}" srcOrd="1" destOrd="0" presId="urn:microsoft.com/office/officeart/2005/8/layout/hierarchy1"/>
    <dgm:cxn modelId="{A4C4A804-0298-472E-8BE5-62EBA42533ED}" type="presParOf" srcId="{316FCDD4-64A6-4F29-9507-9A62123158C2}" destId="{315FC18B-1824-42CA-BEC3-111A0519AC7A}" srcOrd="0" destOrd="0" presId="urn:microsoft.com/office/officeart/2005/8/layout/hierarchy1"/>
    <dgm:cxn modelId="{39CE0676-4E46-4F17-B28A-F3E6A40376A5}" type="presParOf" srcId="{316FCDD4-64A6-4F29-9507-9A62123158C2}" destId="{7BC520FA-311C-4F14-8C68-9AB092AF50A1}" srcOrd="1" destOrd="0" presId="urn:microsoft.com/office/officeart/2005/8/layout/hierarchy1"/>
    <dgm:cxn modelId="{843281CC-ED40-421B-A611-F7C1E29D8FE8}" type="presParOf" srcId="{7BC520FA-311C-4F14-8C68-9AB092AF50A1}" destId="{5EF6D21A-8015-4D71-B449-C23AF7D00F20}" srcOrd="0" destOrd="0" presId="urn:microsoft.com/office/officeart/2005/8/layout/hierarchy1"/>
    <dgm:cxn modelId="{01B9B551-AD53-4079-9EFA-09E979977F3B}" type="presParOf" srcId="{5EF6D21A-8015-4D71-B449-C23AF7D00F20}" destId="{4DA5313A-8481-4ED7-AB65-CA5EFA32FE03}" srcOrd="0" destOrd="0" presId="urn:microsoft.com/office/officeart/2005/8/layout/hierarchy1"/>
    <dgm:cxn modelId="{E2CAF099-B17F-420A-BD59-14099307F50E}" type="presParOf" srcId="{5EF6D21A-8015-4D71-B449-C23AF7D00F20}" destId="{A7403500-F0C6-46DA-850F-D04B390B8B69}" srcOrd="1" destOrd="0" presId="urn:microsoft.com/office/officeart/2005/8/layout/hierarchy1"/>
    <dgm:cxn modelId="{0F712B00-B955-4AEF-82BC-5FAFA0A17173}" type="presParOf" srcId="{7BC520FA-311C-4F14-8C68-9AB092AF50A1}" destId="{45529EF3-E5AC-4CC6-BEDC-8A06B7B05A35}" srcOrd="1" destOrd="0" presId="urn:microsoft.com/office/officeart/2005/8/layout/hierarchy1"/>
    <dgm:cxn modelId="{E71E3FD3-2305-49D9-8487-9963342D9D93}" type="presParOf" srcId="{45529EF3-E5AC-4CC6-BEDC-8A06B7B05A35}" destId="{08BA51F7-BA18-4B42-8032-F6D0CB1B5297}" srcOrd="0" destOrd="0" presId="urn:microsoft.com/office/officeart/2005/8/layout/hierarchy1"/>
    <dgm:cxn modelId="{9CFB7C26-6B0B-4779-96A1-88E09A8B8AC0}" type="presParOf" srcId="{45529EF3-E5AC-4CC6-BEDC-8A06B7B05A35}" destId="{7B35109C-DDB1-4592-A59E-9E5B8725D418}" srcOrd="1" destOrd="0" presId="urn:microsoft.com/office/officeart/2005/8/layout/hierarchy1"/>
    <dgm:cxn modelId="{25038451-5537-47D4-ABBE-56AF9B269AF8}" type="presParOf" srcId="{7B35109C-DDB1-4592-A59E-9E5B8725D418}" destId="{3BA3152F-8729-42D8-AB5D-B38A12F320F9}" srcOrd="0" destOrd="0" presId="urn:microsoft.com/office/officeart/2005/8/layout/hierarchy1"/>
    <dgm:cxn modelId="{F7A10EA4-5C68-4E2D-8C20-651512241145}" type="presParOf" srcId="{3BA3152F-8729-42D8-AB5D-B38A12F320F9}" destId="{DAE807E6-BC61-4B26-A629-160EFB08064D}" srcOrd="0" destOrd="0" presId="urn:microsoft.com/office/officeart/2005/8/layout/hierarchy1"/>
    <dgm:cxn modelId="{C684A03A-0A4C-4B63-9C36-131DFC7E1033}" type="presParOf" srcId="{3BA3152F-8729-42D8-AB5D-B38A12F320F9}" destId="{E652CB5A-D1FC-4CB3-9AD0-194689B84A4A}" srcOrd="1" destOrd="0" presId="urn:microsoft.com/office/officeart/2005/8/layout/hierarchy1"/>
    <dgm:cxn modelId="{1C6FDA84-FC56-4066-B339-AAEA000D319E}" type="presParOf" srcId="{7B35109C-DDB1-4592-A59E-9E5B8725D418}" destId="{41645BA6-748D-496F-92D6-13821315A3A4}" srcOrd="1" destOrd="0" presId="urn:microsoft.com/office/officeart/2005/8/layout/hierarchy1"/>
    <dgm:cxn modelId="{21B17CE6-761B-4029-884D-EAEC479EBA1F}" type="presParOf" srcId="{5161630F-074A-43B5-B0B4-1183A52B79DB}" destId="{9EF643C3-BBA2-4D42-8FAD-D4E452333102}" srcOrd="2" destOrd="0" presId="urn:microsoft.com/office/officeart/2005/8/layout/hierarchy1"/>
    <dgm:cxn modelId="{252920A1-A93F-49F6-A053-819F95FCC722}" type="presParOf" srcId="{9EF643C3-BBA2-4D42-8FAD-D4E452333102}" destId="{4E3BF17E-ACD8-4C7C-9A62-56473CCCDD35}" srcOrd="0" destOrd="0" presId="urn:microsoft.com/office/officeart/2005/8/layout/hierarchy1"/>
    <dgm:cxn modelId="{067DC9FE-D712-416B-BD52-E9463B93A52D}" type="presParOf" srcId="{4E3BF17E-ACD8-4C7C-9A62-56473CCCDD35}" destId="{BF94EABB-3B1B-455E-9D8E-A0198F6EE96E}" srcOrd="0" destOrd="0" presId="urn:microsoft.com/office/officeart/2005/8/layout/hierarchy1"/>
    <dgm:cxn modelId="{F1B40CA6-4DFE-46EB-90FC-88F804971F4A}" type="presParOf" srcId="{4E3BF17E-ACD8-4C7C-9A62-56473CCCDD35}" destId="{0BFBCABA-2374-48A9-965C-6A711C2D1487}" srcOrd="1" destOrd="0" presId="urn:microsoft.com/office/officeart/2005/8/layout/hierarchy1"/>
    <dgm:cxn modelId="{8B2D8518-4F30-4A87-9447-4334C0CF3242}" type="presParOf" srcId="{9EF643C3-BBA2-4D42-8FAD-D4E452333102}" destId="{0E0F307E-618F-4BB6-B190-815F460EEDC8}" srcOrd="1" destOrd="0" presId="urn:microsoft.com/office/officeart/2005/8/layout/hierarchy1"/>
    <dgm:cxn modelId="{A0B5475B-531A-4700-A8AE-846B357D25BE}" type="presParOf" srcId="{0E0F307E-618F-4BB6-B190-815F460EEDC8}" destId="{A12DC71D-ADAE-4B5A-9A0E-5718BE4D23B8}" srcOrd="0" destOrd="0" presId="urn:microsoft.com/office/officeart/2005/8/layout/hierarchy1"/>
    <dgm:cxn modelId="{71D71612-E17C-43A7-A343-9117D251D3F9}" type="presParOf" srcId="{0E0F307E-618F-4BB6-B190-815F460EEDC8}" destId="{281F7E15-2069-4EDC-8069-CADEA7ACBF48}" srcOrd="1" destOrd="0" presId="urn:microsoft.com/office/officeart/2005/8/layout/hierarchy1"/>
    <dgm:cxn modelId="{08E3ABD6-1934-41FA-BC72-FFA49FF51BE9}" type="presParOf" srcId="{281F7E15-2069-4EDC-8069-CADEA7ACBF48}" destId="{436C2D36-5838-4F05-98C8-1DF2EDA773AD}" srcOrd="0" destOrd="0" presId="urn:microsoft.com/office/officeart/2005/8/layout/hierarchy1"/>
    <dgm:cxn modelId="{06CCA928-AE4D-4FB1-914D-37ECED7C327E}" type="presParOf" srcId="{436C2D36-5838-4F05-98C8-1DF2EDA773AD}" destId="{BB560684-1B21-46D2-9193-B0DF42F750CF}" srcOrd="0" destOrd="0" presId="urn:microsoft.com/office/officeart/2005/8/layout/hierarchy1"/>
    <dgm:cxn modelId="{7E60D474-E762-45E5-8D65-EF51BD4B4C45}" type="presParOf" srcId="{436C2D36-5838-4F05-98C8-1DF2EDA773AD}" destId="{AAF9057C-7C85-46B9-A2BA-CC83EECA4B17}" srcOrd="1" destOrd="0" presId="urn:microsoft.com/office/officeart/2005/8/layout/hierarchy1"/>
    <dgm:cxn modelId="{00179C57-025B-4056-B0BA-9675F99F6431}" type="presParOf" srcId="{281F7E15-2069-4EDC-8069-CADEA7ACBF48}" destId="{C9AEED7C-507C-4A18-AE17-4A49DE9A16C9}" srcOrd="1" destOrd="0" presId="urn:microsoft.com/office/officeart/2005/8/layout/hierarchy1"/>
    <dgm:cxn modelId="{AA67326A-5145-4B0C-8DF2-3423EACF674B}" type="presParOf" srcId="{5161630F-074A-43B5-B0B4-1183A52B79DB}" destId="{6901BD95-6E56-429F-B5F9-D71E34C353C4}" srcOrd="3" destOrd="0" presId="urn:microsoft.com/office/officeart/2005/8/layout/hierarchy1"/>
    <dgm:cxn modelId="{D7414E9C-EDE3-4667-91BF-F4C2C72058F5}" type="presParOf" srcId="{6901BD95-6E56-429F-B5F9-D71E34C353C4}" destId="{354A1D15-15BD-4BFC-AD0D-9B096DCD4B1E}" srcOrd="0" destOrd="0" presId="urn:microsoft.com/office/officeart/2005/8/layout/hierarchy1"/>
    <dgm:cxn modelId="{72110D2D-BEFE-46BC-B982-1F30D01D05C0}" type="presParOf" srcId="{354A1D15-15BD-4BFC-AD0D-9B096DCD4B1E}" destId="{9E7CCB17-46EA-49CC-A5CC-94156C75348C}" srcOrd="0" destOrd="0" presId="urn:microsoft.com/office/officeart/2005/8/layout/hierarchy1"/>
    <dgm:cxn modelId="{C7D3DAAE-4EF9-4427-A632-97C297189465}" type="presParOf" srcId="{354A1D15-15BD-4BFC-AD0D-9B096DCD4B1E}" destId="{AB190783-2BBF-4582-A810-0E668E4A44D6}" srcOrd="1" destOrd="0" presId="urn:microsoft.com/office/officeart/2005/8/layout/hierarchy1"/>
    <dgm:cxn modelId="{15293683-239D-4B25-86F4-22216481DB98}" type="presParOf" srcId="{6901BD95-6E56-429F-B5F9-D71E34C353C4}" destId="{8C65F030-1252-4DE3-898C-DEE41963CCD2}" srcOrd="1" destOrd="0" presId="urn:microsoft.com/office/officeart/2005/8/layout/hierarchy1"/>
    <dgm:cxn modelId="{FF2D8A4C-D0C9-4FE6-B439-869550CDDA43}" type="presParOf" srcId="{8C65F030-1252-4DE3-898C-DEE41963CCD2}" destId="{300A63BE-57F4-4B37-8CE6-F6C4D26CFAC8}" srcOrd="0" destOrd="0" presId="urn:microsoft.com/office/officeart/2005/8/layout/hierarchy1"/>
    <dgm:cxn modelId="{122096C7-652C-4E2E-AC08-824F59DC67F1}" type="presParOf" srcId="{8C65F030-1252-4DE3-898C-DEE41963CCD2}" destId="{E55B8698-2743-4ED4-9E4D-0E5BBE8C96ED}" srcOrd="1" destOrd="0" presId="urn:microsoft.com/office/officeart/2005/8/layout/hierarchy1"/>
    <dgm:cxn modelId="{03C889D5-8D53-4686-8ECD-02141D3AB76F}" type="presParOf" srcId="{E55B8698-2743-4ED4-9E4D-0E5BBE8C96ED}" destId="{DB5C9ED8-0D37-48CA-ABDC-ED3B3C94AD50}" srcOrd="0" destOrd="0" presId="urn:microsoft.com/office/officeart/2005/8/layout/hierarchy1"/>
    <dgm:cxn modelId="{DE0ED68A-08AF-4377-9FDE-C8B48C376EDB}" type="presParOf" srcId="{DB5C9ED8-0D37-48CA-ABDC-ED3B3C94AD50}" destId="{2FFC6119-CE69-404D-B8C9-17E0AE392039}" srcOrd="0" destOrd="0" presId="urn:microsoft.com/office/officeart/2005/8/layout/hierarchy1"/>
    <dgm:cxn modelId="{0157FE87-3BCB-4555-9BD8-4D5F00BECA9E}" type="presParOf" srcId="{DB5C9ED8-0D37-48CA-ABDC-ED3B3C94AD50}" destId="{7D192AEF-8107-4032-85A6-8893EF6A54FE}" srcOrd="1" destOrd="0" presId="urn:microsoft.com/office/officeart/2005/8/layout/hierarchy1"/>
    <dgm:cxn modelId="{F4375404-FD71-4A47-9D54-FA48BB0E395A}" type="presParOf" srcId="{E55B8698-2743-4ED4-9E4D-0E5BBE8C96ED}" destId="{0ED933E9-4E31-4893-BB87-3592B3D359BD}" srcOrd="1" destOrd="0" presId="urn:microsoft.com/office/officeart/2005/8/layout/hierarchy1"/>
  </dgm:cxnLst>
  <dgm:bg>
    <a:solidFill>
      <a:schemeClr val="bg1"/>
    </a:solidFill>
  </dgm:bg>
  <dgm:whole>
    <a:ln>
      <a:solidFill>
        <a:srgbClr val="C0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1" name="Rezervirano mjesto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6085780-13EB-4E82-8AE3-73709A39B4D2}" type="datetimeFigureOut">
              <a:rPr lang="sr-Latn-CS" smtClean="0"/>
              <a:pPr/>
              <a:t>7.3.2023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FE38CE6-BB95-4CD5-ADDA-7C320306CD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085780-13EB-4E82-8AE3-73709A39B4D2}" type="datetimeFigureOut">
              <a:rPr lang="sr-Latn-CS" smtClean="0"/>
              <a:pPr/>
              <a:t>7.3.2023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E38CE6-BB95-4CD5-ADDA-7C320306CD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6085780-13EB-4E82-8AE3-73709A39B4D2}" type="datetimeFigureOut">
              <a:rPr lang="sr-Latn-CS" smtClean="0"/>
              <a:pPr/>
              <a:t>7.3.2023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FE38CE6-BB95-4CD5-ADDA-7C320306CD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085780-13EB-4E82-8AE3-73709A39B4D2}" type="datetimeFigureOut">
              <a:rPr lang="sr-Latn-CS" smtClean="0"/>
              <a:pPr/>
              <a:t>7.3.2023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E38CE6-BB95-4CD5-ADDA-7C320306CD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6085780-13EB-4E82-8AE3-73709A39B4D2}" type="datetimeFigureOut">
              <a:rPr lang="sr-Latn-CS" smtClean="0"/>
              <a:pPr/>
              <a:t>7.3.2023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FE38CE6-BB95-4CD5-ADDA-7C320306CD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085780-13EB-4E82-8AE3-73709A39B4D2}" type="datetimeFigureOut">
              <a:rPr lang="sr-Latn-CS" smtClean="0"/>
              <a:pPr/>
              <a:t>7.3.2023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E38CE6-BB95-4CD5-ADDA-7C320306CD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085780-13EB-4E82-8AE3-73709A39B4D2}" type="datetimeFigureOut">
              <a:rPr lang="sr-Latn-CS" smtClean="0"/>
              <a:pPr/>
              <a:t>7.3.2023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E38CE6-BB95-4CD5-ADDA-7C320306CD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085780-13EB-4E82-8AE3-73709A39B4D2}" type="datetimeFigureOut">
              <a:rPr lang="sr-Latn-CS" smtClean="0"/>
              <a:pPr/>
              <a:t>7.3.2023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E38CE6-BB95-4CD5-ADDA-7C320306CD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6085780-13EB-4E82-8AE3-73709A39B4D2}" type="datetimeFigureOut">
              <a:rPr lang="sr-Latn-CS" smtClean="0"/>
              <a:pPr/>
              <a:t>7.3.2023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E38CE6-BB95-4CD5-ADDA-7C320306CD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085780-13EB-4E82-8AE3-73709A39B4D2}" type="datetimeFigureOut">
              <a:rPr lang="sr-Latn-CS" smtClean="0"/>
              <a:pPr/>
              <a:t>7.3.2023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E38CE6-BB95-4CD5-ADDA-7C320306CD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085780-13EB-4E82-8AE3-73709A39B4D2}" type="datetimeFigureOut">
              <a:rPr lang="sr-Latn-CS" smtClean="0"/>
              <a:pPr/>
              <a:t>7.3.2023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E38CE6-BB95-4CD5-ADDA-7C320306CD0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1" name="Rezervirano mjesto tekst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7" name="Rezervirano mjesto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6085780-13EB-4E82-8AE3-73709A39B4D2}" type="datetimeFigureOut">
              <a:rPr lang="sr-Latn-CS" smtClean="0"/>
              <a:pPr/>
              <a:t>7.3.2023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FE38CE6-BB95-4CD5-ADDA-7C320306CD0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png"/><Relationship Id="rId7" Type="http://schemas.openxmlformats.org/officeDocument/2006/relationships/hyperlink" Target="http://thumbs.dreamstime.com/z/email-und-telefon-vektor-22308169.jp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://soloprpro.com/wp-content/uploads/2013/11/iStock_000018477154XSmall.jpg" TargetMode="Externa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43042" y="0"/>
            <a:ext cx="6643734" cy="1544204"/>
          </a:xfrm>
        </p:spPr>
        <p:txBody>
          <a:bodyPr/>
          <a:lstStyle/>
          <a:p>
            <a:r>
              <a:rPr lang="hr-HR" sz="54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TAKUIN</a:t>
            </a:r>
            <a:r>
              <a:rPr lang="hr-HR" sz="5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D.O.O</a:t>
            </a:r>
            <a:endParaRPr lang="hr-HR" sz="54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000364" y="1643050"/>
            <a:ext cx="5114778" cy="1101248"/>
          </a:xfrm>
        </p:spPr>
        <p:txBody>
          <a:bodyPr/>
          <a:lstStyle/>
          <a:p>
            <a:r>
              <a:rPr lang="hr-HR" dirty="0" smtClean="0"/>
              <a:t>Prodaja satova i kožne galanterije </a:t>
            </a:r>
            <a:endParaRPr lang="hr-HR" dirty="0"/>
          </a:p>
        </p:txBody>
      </p:sp>
      <p:pic>
        <p:nvPicPr>
          <p:cNvPr id="6" name="Slika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643182"/>
            <a:ext cx="2695575" cy="106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niOkvir 6"/>
          <p:cNvSpPr txBox="1"/>
          <p:nvPr/>
        </p:nvSpPr>
        <p:spPr>
          <a:xfrm>
            <a:off x="2643174" y="4357694"/>
            <a:ext cx="671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solidFill>
                  <a:schemeClr val="bg1">
                    <a:lumMod val="95000"/>
                  </a:schemeClr>
                </a:solidFill>
              </a:rPr>
              <a:t>EKONOMSKA I TRGOVAČKA ŠKOLA               DUBROVNIK</a:t>
            </a:r>
            <a:endParaRPr lang="hr-HR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 rot="-654256">
            <a:off x="432219" y="1229558"/>
            <a:ext cx="1835150" cy="1724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lum contrast="6000"/>
          </a:blip>
          <a:srcRect/>
          <a:stretch>
            <a:fillRect/>
          </a:stretch>
        </p:blipFill>
        <p:spPr bwMode="auto">
          <a:xfrm rot="20497646">
            <a:off x="622674" y="3970326"/>
            <a:ext cx="1479550" cy="19240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5984" y="-142900"/>
            <a:ext cx="3186106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Misija I VIZIJA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572140"/>
            <a:ext cx="1328718" cy="883596"/>
          </a:xfrm>
        </p:spPr>
        <p:txBody>
          <a:bodyPr/>
          <a:lstStyle/>
          <a:p>
            <a:pPr>
              <a:buNone/>
            </a:pPr>
            <a:endParaRPr lang="hr-HR" dirty="0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571472" y="1142984"/>
            <a:ext cx="6562752" cy="2733689"/>
          </a:xfrm>
          <a:prstGeom prst="ribbon">
            <a:avLst>
              <a:gd name="adj1" fmla="val 12500"/>
              <a:gd name="adj2" fmla="val 50000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hr-HR" sz="1600" b="0" i="0" u="sng" strike="noStrike" cap="none" normalizeH="0" baseline="0" dirty="0" smtClean="0">
              <a:ln>
                <a:noFill/>
              </a:ln>
              <a:solidFill>
                <a:srgbClr val="984806"/>
              </a:solidFill>
              <a:effectLst/>
              <a:latin typeface="Franklin Gothic Dem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sz="1600" b="0" i="0" u="sng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Franklin Gothic Demi" pitchFamily="34" charset="0"/>
                <a:cs typeface="Arial" pitchFamily="34" charset="0"/>
              </a:rPr>
              <a:t>Misija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Franklin Gothic Demi" pitchFamily="34" charset="0"/>
                <a:cs typeface="Arial" pitchFamily="34" charset="0"/>
              </a:rPr>
              <a:t> naše </a:t>
            </a:r>
            <a:r>
              <a:rPr kumimoji="0" lang="hr-HR" sz="1600" b="0" i="0" u="none" strike="noStrike" cap="none" normalizeH="0" baseline="0" dirty="0" err="1" smtClean="0">
                <a:ln>
                  <a:noFill/>
                </a:ln>
                <a:solidFill>
                  <a:srgbClr val="984806"/>
                </a:solidFill>
                <a:effectLst/>
                <a:latin typeface="Franklin Gothic Demi" pitchFamily="34" charset="0"/>
                <a:cs typeface="Arial" pitchFamily="34" charset="0"/>
              </a:rPr>
              <a:t>tvrke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Franklin Gothic Demi" pitchFamily="34" charset="0"/>
                <a:cs typeface="Arial" pitchFamily="34" charset="0"/>
              </a:rPr>
              <a:t> je prodaja kvalitetne kožne galanterije i satova koji će zadovoljiti potrebe i želje te očekivanja naših  potrošača. Također nam je misija biti prepoznatljivi u odnosu na ostale vježbeničke tvrtke koje se bave istom ili sličnom djelatnošću.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571472" y="4071942"/>
            <a:ext cx="6591328" cy="2576506"/>
          </a:xfrm>
          <a:prstGeom prst="ribbon2">
            <a:avLst>
              <a:gd name="adj1" fmla="val 12500"/>
              <a:gd name="adj2" fmla="val 50000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hr-HR" sz="1600" b="0" i="0" u="none" strike="noStrike" cap="none" normalizeH="0" baseline="0" smtClean="0">
              <a:ln>
                <a:noFill/>
              </a:ln>
              <a:solidFill>
                <a:srgbClr val="984806"/>
              </a:solidFill>
              <a:effectLst/>
              <a:latin typeface="Franklin Gothic Dem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sz="1600" b="0" i="0" u="none" strike="noStrike" cap="none" normalizeH="0" baseline="0" smtClean="0">
                <a:ln>
                  <a:noFill/>
                </a:ln>
                <a:solidFill>
                  <a:srgbClr val="984806"/>
                </a:solidFill>
                <a:effectLst/>
                <a:latin typeface="Franklin Gothic Demi" pitchFamily="34" charset="0"/>
                <a:cs typeface="Arial" pitchFamily="34" charset="0"/>
              </a:rPr>
              <a:t>Naša </a:t>
            </a:r>
            <a:r>
              <a:rPr kumimoji="0" lang="hr-HR" sz="1600" b="0" i="0" u="sng" strike="noStrike" cap="none" normalizeH="0" baseline="0" smtClean="0">
                <a:ln>
                  <a:noFill/>
                </a:ln>
                <a:solidFill>
                  <a:srgbClr val="984806"/>
                </a:solidFill>
                <a:effectLst/>
                <a:latin typeface="Franklin Gothic Demi" pitchFamily="34" charset="0"/>
                <a:cs typeface="Arial" pitchFamily="34" charset="0"/>
              </a:rPr>
              <a:t>vizija</a:t>
            </a:r>
            <a:r>
              <a:rPr kumimoji="0" lang="hr-HR" sz="1600" b="0" i="0" u="none" strike="noStrike" cap="none" normalizeH="0" baseline="0" smtClean="0">
                <a:ln>
                  <a:noFill/>
                </a:ln>
                <a:solidFill>
                  <a:srgbClr val="984806"/>
                </a:solidFill>
                <a:effectLst/>
                <a:latin typeface="Franklin Gothic Demi" pitchFamily="34" charset="0"/>
                <a:cs typeface="Arial" pitchFamily="34" charset="0"/>
              </a:rPr>
              <a:t> je biti među vodećim vježbeničkim tvrtkama u Hrvatskoj te kvalitetnom strategijom nastaviti širenje na tržište regije. Cilj nam je širiti  postojeći asortiman, a s vremenom i postojeći broj zaposlenika.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http://www.fircon-visoka-skola.biz/wp-content/uploads/2014/05/viz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9105" y="1"/>
            <a:ext cx="1523978" cy="1142984"/>
          </a:xfrm>
          <a:prstGeom prst="rect">
            <a:avLst/>
          </a:prstGeom>
          <a:noFill/>
        </p:spPr>
      </p:pic>
      <p:pic>
        <p:nvPicPr>
          <p:cNvPr id="2055" name="Picture 7" descr="znacaj-vizije-misije-i-ciljeva-sportske-organizacij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76376" cy="11429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allAtOnce" animBg="1"/>
      <p:bldP spid="2051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ORGANIZACIJSKA STRUKTURA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4" name="Dijagram 3"/>
          <p:cNvGraphicFramePr/>
          <p:nvPr/>
        </p:nvGraphicFramePr>
        <p:xfrm>
          <a:off x="357158" y="1571612"/>
          <a:ext cx="7572428" cy="5138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239000" cy="1143000"/>
          </a:xfrm>
        </p:spPr>
        <p:txBody>
          <a:bodyPr/>
          <a:lstStyle/>
          <a:p>
            <a:r>
              <a:rPr lang="hr-HR" dirty="0" smtClean="0"/>
              <a:t>O NAMA…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2214554"/>
            <a:ext cx="4929222" cy="3786214"/>
          </a:xfrm>
        </p:spPr>
        <p:txBody>
          <a:bodyPr/>
          <a:lstStyle/>
          <a:p>
            <a:r>
              <a:rPr lang="hr-HR" dirty="0" smtClean="0"/>
              <a:t>Nalazimo se u Dubrovniku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Naša djelatnost je prodaja satova i kožne galanterije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U tvrtci je zaposleno </a:t>
            </a:r>
            <a:r>
              <a:rPr lang="hr-HR" dirty="0" err="1" smtClean="0"/>
              <a:t>11</a:t>
            </a:r>
            <a:r>
              <a:rPr lang="hr-HR" dirty="0" smtClean="0"/>
              <a:t> zaposlenika</a:t>
            </a:r>
          </a:p>
          <a:p>
            <a:endParaRPr lang="hr-HR" dirty="0"/>
          </a:p>
        </p:txBody>
      </p:sp>
      <p:pic>
        <p:nvPicPr>
          <p:cNvPr id="16386" name="Picture 2" descr="https://scontent-b-vie.xx.fbcdn.net/hphotos-xfa1/v/t1.0-9/10626503_796966133688147_7443158056595731936_n.jpg?oh=79d50c4cb64adb2b3a7386e21192a6d5&amp;oe=54BA63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71480"/>
            <a:ext cx="3379107" cy="2523770"/>
          </a:xfrm>
          <a:prstGeom prst="rect">
            <a:avLst/>
          </a:prstGeom>
          <a:noFill/>
        </p:spPr>
      </p:pic>
      <p:pic>
        <p:nvPicPr>
          <p:cNvPr id="16388" name="Picture 4" descr="https://fbcdn-sphotos-g-a.akamaihd.net/hphotos-ak-xfa1/v/t1.0-9/10178071_726792837372144_1245963453749685075_n.jpg?oh=a82b032a5b3eb43f2b3accd381e2b7f4&amp;oe=54B3662A&amp;__gda__=1422529052_6621575ffb434c738b45c17c96ed6e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714752"/>
            <a:ext cx="3449634" cy="25369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ZaŠto se zovemo </a:t>
            </a:r>
            <a:r>
              <a:rPr lang="hr-HR" dirty="0" err="1" smtClean="0"/>
              <a:t>Takuin</a:t>
            </a:r>
            <a:r>
              <a:rPr lang="hr-HR" dirty="0" smtClean="0"/>
              <a:t>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158" y="2011680"/>
            <a:ext cx="7239000" cy="4846320"/>
          </a:xfrm>
        </p:spPr>
        <p:txBody>
          <a:bodyPr/>
          <a:lstStyle/>
          <a:p>
            <a:r>
              <a:rPr lang="hr-HR" b="1" u="sng" dirty="0" err="1" smtClean="0"/>
              <a:t>TAKUIN</a:t>
            </a:r>
            <a:r>
              <a:rPr lang="hr-HR" b="1" u="sng" dirty="0" smtClean="0"/>
              <a:t> </a:t>
            </a:r>
            <a:r>
              <a:rPr lang="hr-HR" dirty="0" smtClean="0"/>
              <a:t>potječe iz </a:t>
            </a:r>
            <a:r>
              <a:rPr lang="hr-HR" dirty="0" err="1" smtClean="0"/>
              <a:t>starodubrovačke</a:t>
            </a:r>
            <a:r>
              <a:rPr lang="hr-HR" dirty="0" smtClean="0"/>
              <a:t> riječi novčanik</a:t>
            </a:r>
          </a:p>
          <a:p>
            <a:endParaRPr lang="hr-HR" dirty="0" smtClean="0"/>
          </a:p>
          <a:p>
            <a:r>
              <a:rPr lang="hr-HR" dirty="0" smtClean="0"/>
              <a:t>Naši proizvodi prepoznatljivi su po kvaliteti i cijeni </a:t>
            </a:r>
          </a:p>
          <a:p>
            <a:endParaRPr lang="hr-HR" dirty="0" smtClean="0"/>
          </a:p>
          <a:p>
            <a:r>
              <a:rPr lang="hr-HR" dirty="0" smtClean="0"/>
              <a:t>Raznovrstan asortiman proizvoda </a:t>
            </a:r>
          </a:p>
          <a:p>
            <a:endParaRPr lang="hr-HR" dirty="0" smtClean="0"/>
          </a:p>
          <a:p>
            <a:r>
              <a:rPr lang="hr-HR" dirty="0" smtClean="0"/>
              <a:t>Nađite nešto za sebe i izgledajte poslovno 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18434" name="Picture 2" descr="poslovna že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786190"/>
            <a:ext cx="1359556" cy="20240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720" y="0"/>
            <a:ext cx="7239000" cy="1143000"/>
          </a:xfrm>
        </p:spPr>
        <p:txBody>
          <a:bodyPr/>
          <a:lstStyle/>
          <a:p>
            <a:r>
              <a:rPr lang="hr-HR" dirty="0" smtClean="0"/>
              <a:t>Nudimo vam…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643834" y="5786454"/>
            <a:ext cx="552432" cy="883596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142976" y="1500174"/>
            <a:ext cx="1952625" cy="468313"/>
          </a:xfrm>
          <a:prstGeom prst="rect">
            <a:avLst/>
          </a:prstGeom>
          <a:solidFill>
            <a:srgbClr val="800000"/>
          </a:solidFill>
          <a:ln w="31750" algn="in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gency FB" pitchFamily="34" charset="0"/>
                <a:cs typeface="Arial" pitchFamily="34" charset="0"/>
              </a:rPr>
              <a:t>AKTOVKE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Bez naslo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1728787" cy="14351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159">
            <a:off x="2331322" y="2048742"/>
            <a:ext cx="1627187" cy="15271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-142908" y="3786190"/>
            <a:ext cx="242889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@Batang"/>
                <a:cs typeface="Arial" pitchFamily="34" charset="0"/>
              </a:rPr>
              <a:t>Crna</a:t>
            </a:r>
            <a:r>
              <a:rPr kumimoji="0" lang="hr-HR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@Batang"/>
                <a:cs typeface="Arial" pitchFamily="34" charset="0"/>
              </a:rPr>
              <a:t> aktovka-</a:t>
            </a: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@Batang"/>
                <a:cs typeface="Arial" pitchFamily="34" charset="0"/>
              </a:rPr>
              <a:t>Tanka </a:t>
            </a:r>
            <a:endParaRPr kumimoji="0" lang="hr-H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@Batang"/>
                <a:cs typeface="Arial" pitchFamily="34" charset="0"/>
              </a:rPr>
              <a:t>koža, bez poruba</a:t>
            </a:r>
            <a:endParaRPr kumimoji="0" lang="hr-H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@Batang"/>
                <a:cs typeface="Arial" pitchFamily="34" charset="0"/>
              </a:rPr>
              <a:t> i šavova. </a:t>
            </a:r>
            <a:endParaRPr kumimoji="0" lang="hr-H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 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285984" y="3714752"/>
            <a:ext cx="207170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@Batang"/>
                <a:cs typeface="Arial" pitchFamily="34" charset="0"/>
              </a:rPr>
              <a:t>Kvalitetna i lijepa </a:t>
            </a:r>
            <a:endParaRPr kumimoji="0" lang="hr-H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@Batang"/>
                <a:cs typeface="Arial" pitchFamily="34" charset="0"/>
              </a:rPr>
              <a:t>ženska poslovna torba, </a:t>
            </a:r>
            <a:endParaRPr kumimoji="0" lang="hr-H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@Batang"/>
                <a:cs typeface="Arial" pitchFamily="34" charset="0"/>
              </a:rPr>
              <a:t>sadrži 3 prostrana </a:t>
            </a:r>
            <a:endParaRPr kumimoji="0" lang="hr-H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@Batang"/>
                <a:cs typeface="Arial" pitchFamily="34" charset="0"/>
              </a:rPr>
              <a:t>pretinca. </a:t>
            </a:r>
            <a:endParaRPr kumimoji="0" lang="hr-H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 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500694" y="357166"/>
            <a:ext cx="2087563" cy="430213"/>
          </a:xfrm>
          <a:prstGeom prst="rect">
            <a:avLst/>
          </a:prstGeom>
          <a:solidFill>
            <a:srgbClr val="800000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5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gency FB" pitchFamily="34" charset="0"/>
                <a:cs typeface="Arial" pitchFamily="34" charset="0"/>
              </a:rPr>
              <a:t>REMENI</a:t>
            </a: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8770">
            <a:off x="4396140" y="1071996"/>
            <a:ext cx="1698143" cy="9598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4071934" y="2214554"/>
            <a:ext cx="221457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@Batang"/>
                <a:cs typeface="Arial" pitchFamily="34" charset="0"/>
              </a:rPr>
              <a:t>Muški crni remen u</a:t>
            </a:r>
            <a:endParaRPr kumimoji="0" lang="hr-H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@Batang"/>
                <a:cs typeface="Arial" pitchFamily="34" charset="0"/>
              </a:rPr>
              <a:t> crnoj boji.</a:t>
            </a:r>
            <a:endParaRPr kumimoji="0" lang="hr-H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 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8" name="Picture 10" descr="Bez naslova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1000108"/>
            <a:ext cx="1403350" cy="11239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6215074" y="2285992"/>
            <a:ext cx="192882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@Batang" charset="-18"/>
                <a:cs typeface="Arial" pitchFamily="34" charset="0"/>
              </a:rPr>
              <a:t>Smeđi, kožni remen </a:t>
            </a:r>
            <a:endParaRPr kumimoji="0" lang="hr-H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@Batang" charset="-18"/>
                <a:cs typeface="Arial" pitchFamily="34" charset="0"/>
              </a:rPr>
              <a:t>raznih dimenzija. </a:t>
            </a:r>
            <a:endParaRPr kumimoji="0" lang="hr-H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@Batang" charset="-18"/>
                <a:cs typeface="Arial" pitchFamily="34" charset="0"/>
              </a:rPr>
              <a:t>Ručno izrađen, </a:t>
            </a:r>
            <a:endParaRPr kumimoji="0" lang="hr-H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 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4572000" y="3571876"/>
            <a:ext cx="3348037" cy="431800"/>
          </a:xfrm>
          <a:prstGeom prst="rect">
            <a:avLst/>
          </a:prstGeom>
          <a:solidFill>
            <a:srgbClr val="800000"/>
          </a:solidFill>
          <a:ln w="34925" algn="in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5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gency FB" pitchFamily="34" charset="0"/>
                <a:cs typeface="Arial" pitchFamily="34" charset="0"/>
              </a:rPr>
              <a:t>ORGANIZER S MEHANIKOM</a:t>
            </a: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45214">
            <a:off x="5413501" y="4270836"/>
            <a:ext cx="1176337" cy="11699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5214942" y="5786454"/>
            <a:ext cx="200026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@Batang"/>
                <a:cs typeface="Arial" pitchFamily="34" charset="0"/>
              </a:rPr>
              <a:t>Svaki </a:t>
            </a:r>
            <a:r>
              <a:rPr kumimoji="0" lang="hr-HR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@Batang"/>
                <a:cs typeface="Arial" pitchFamily="34" charset="0"/>
              </a:rPr>
              <a:t>organizer</a:t>
            </a: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@Batang"/>
                <a:cs typeface="Arial" pitchFamily="34" charset="0"/>
              </a:rPr>
              <a:t> ručno je</a:t>
            </a:r>
            <a:endParaRPr kumimoji="0" lang="hr-H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@Batang"/>
                <a:cs typeface="Arial" pitchFamily="34" charset="0"/>
              </a:rPr>
              <a:t> izrađen od najfinije, </a:t>
            </a:r>
            <a:endParaRPr kumimoji="0" lang="hr-H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@Batang"/>
                <a:cs typeface="Arial" pitchFamily="34" charset="0"/>
              </a:rPr>
              <a:t>prirodne  kože. </a:t>
            </a:r>
            <a:endParaRPr kumimoji="0" lang="hr-H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 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1142976" y="4714884"/>
            <a:ext cx="2771775" cy="323850"/>
          </a:xfrm>
          <a:prstGeom prst="rect">
            <a:avLst/>
          </a:prstGeom>
          <a:solidFill>
            <a:srgbClr val="800000"/>
          </a:solidFill>
          <a:ln w="34925" algn="in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MAPA S ROKOVNIKOM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24" name="Picture 16" descr="Bez naslova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946578">
            <a:off x="1569240" y="5326713"/>
            <a:ext cx="984250" cy="11699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2071670" y="5715016"/>
            <a:ext cx="257176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@Batang" charset="-18"/>
                <a:cs typeface="Arial" pitchFamily="34" charset="0"/>
              </a:rPr>
              <a:t>Smeđa mapa s </a:t>
            </a:r>
            <a:endParaRPr kumimoji="0" lang="hr-H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@Batang" charset="-18"/>
                <a:cs typeface="Arial" pitchFamily="34" charset="0"/>
              </a:rPr>
              <a:t>Rokovnikom.</a:t>
            </a:r>
            <a:endParaRPr kumimoji="0" lang="hr-H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 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4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4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4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allAtOnce" animBg="1"/>
      <p:bldP spid="17415" grpId="0" build="allAtOnce" animBg="1"/>
      <p:bldP spid="17420" grpId="0" build="allAtOnce" animBg="1"/>
      <p:bldP spid="17423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643834" y="5643578"/>
            <a:ext cx="409556" cy="883596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214282" y="214290"/>
            <a:ext cx="2500330" cy="431800"/>
          </a:xfrm>
          <a:prstGeom prst="rect">
            <a:avLst/>
          </a:prstGeom>
          <a:solidFill>
            <a:srgbClr val="800000"/>
          </a:solidFill>
          <a:ln w="34925" algn="in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gency FB" pitchFamily="34" charset="0"/>
                <a:cs typeface="Arial" pitchFamily="34" charset="0"/>
              </a:rPr>
              <a:t>ETUI ZA KARTICE</a:t>
            </a: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Bez naslov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1157287" cy="1228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28596" y="2357430"/>
            <a:ext cx="185738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@Batang"/>
                <a:cs typeface="Arial" pitchFamily="34" charset="0"/>
              </a:rPr>
              <a:t>Naš etui za kartice</a:t>
            </a:r>
            <a:endParaRPr kumimoji="0" lang="hr-H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@Batang"/>
                <a:cs typeface="Arial" pitchFamily="34" charset="0"/>
              </a:rPr>
              <a:t>napravljen je od </a:t>
            </a:r>
            <a:endParaRPr kumimoji="0" lang="hr-H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@Batang"/>
                <a:cs typeface="Arial" pitchFamily="34" charset="0"/>
              </a:rPr>
              <a:t>prirodne kože, </a:t>
            </a:r>
            <a:endParaRPr kumimoji="0" lang="hr-H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 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786050" y="214290"/>
            <a:ext cx="2449511" cy="431800"/>
          </a:xfrm>
          <a:prstGeom prst="rect">
            <a:avLst/>
          </a:prstGeom>
          <a:solidFill>
            <a:srgbClr val="800000"/>
          </a:solidFill>
          <a:ln w="34925" algn="in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gency FB" pitchFamily="34" charset="0"/>
                <a:cs typeface="Arial" pitchFamily="34" charset="0"/>
              </a:rPr>
              <a:t>ETUI ZA MOBITELE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1" name="Picture 5" descr="Bez naslova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092244">
            <a:off x="3753467" y="1040692"/>
            <a:ext cx="704850" cy="11525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143240" y="2285992"/>
            <a:ext cx="200026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@Batang" charset="-18"/>
                <a:cs typeface="Arial" pitchFamily="34" charset="0"/>
              </a:rPr>
              <a:t>Crni, kožni etui za</a:t>
            </a:r>
            <a:endParaRPr kumimoji="0" lang="hr-H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@Batang" charset="-18"/>
                <a:cs typeface="Arial" pitchFamily="34" charset="0"/>
              </a:rPr>
              <a:t>mobitel, bez nosača </a:t>
            </a:r>
            <a:endParaRPr kumimoji="0" lang="hr-H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@Batang" charset="-18"/>
                <a:cs typeface="Arial" pitchFamily="34" charset="0"/>
              </a:rPr>
              <a:t>za remen.</a:t>
            </a:r>
            <a:endParaRPr kumimoji="0" lang="hr-H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 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357818" y="214290"/>
            <a:ext cx="2771775" cy="431800"/>
          </a:xfrm>
          <a:prstGeom prst="rect">
            <a:avLst/>
          </a:prstGeom>
          <a:solidFill>
            <a:srgbClr val="800000"/>
          </a:solidFill>
          <a:ln w="34925" algn="in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gency FB" pitchFamily="34" charset="0"/>
                <a:cs typeface="Arial" pitchFamily="34" charset="0"/>
              </a:rPr>
              <a:t>ETUI ZA </a:t>
            </a:r>
            <a:r>
              <a:rPr kumimoji="0" lang="hr-HR" sz="14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gency FB" pitchFamily="34" charset="0"/>
                <a:cs typeface="Arial" pitchFamily="34" charset="0"/>
              </a:rPr>
              <a:t>LAPTOP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4" name="Picture 8" descr="Bez naslov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142984"/>
            <a:ext cx="1331912" cy="11239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5643570" y="2428868"/>
            <a:ext cx="221457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@Batang" charset="-18"/>
                <a:cs typeface="Arial" pitchFamily="34" charset="0"/>
              </a:rPr>
              <a:t>Vrhunska kvaliteta, </a:t>
            </a:r>
            <a:endParaRPr kumimoji="0" lang="hr-H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@Batang" charset="-18"/>
                <a:cs typeface="Arial" pitchFamily="34" charset="0"/>
              </a:rPr>
              <a:t>A solidna cijena.</a:t>
            </a:r>
            <a:endParaRPr kumimoji="0" lang="hr-H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 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42844" y="3286124"/>
            <a:ext cx="2771775" cy="431800"/>
          </a:xfrm>
          <a:prstGeom prst="rect">
            <a:avLst/>
          </a:prstGeom>
          <a:solidFill>
            <a:srgbClr val="800000"/>
          </a:solidFill>
          <a:ln w="34925" algn="in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gency FB" pitchFamily="34" charset="0"/>
                <a:cs typeface="Arial" pitchFamily="34" charset="0"/>
              </a:rPr>
              <a:t>ETUI ZA KEMIJSKE</a:t>
            </a: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500430" y="3286124"/>
            <a:ext cx="1692275" cy="433388"/>
          </a:xfrm>
          <a:prstGeom prst="rect">
            <a:avLst/>
          </a:prstGeom>
          <a:solidFill>
            <a:srgbClr val="800000"/>
          </a:solidFill>
          <a:ln w="34925" algn="in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gency FB" pitchFamily="34" charset="0"/>
                <a:cs typeface="Arial" pitchFamily="34" charset="0"/>
              </a:rPr>
              <a:t>SATOVI</a:t>
            </a: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8" name="Picture 12" descr="Bez naslova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143380"/>
            <a:ext cx="1692275" cy="847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357158" y="5500702"/>
            <a:ext cx="192879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@Batang" charset="-18"/>
                <a:cs typeface="Arial" pitchFamily="34" charset="0"/>
              </a:rPr>
              <a:t>Etui za kemijske jedan </a:t>
            </a:r>
            <a:endParaRPr kumimoji="0" lang="hr-H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@Batang" charset="-18"/>
                <a:cs typeface="Arial" pitchFamily="34" charset="0"/>
              </a:rPr>
              <a:t>je od  stvari  koje mora imati svaki poslovni stol. </a:t>
            </a:r>
            <a:endParaRPr kumimoji="0" lang="hr-H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 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71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52411">
            <a:off x="2854864" y="4023986"/>
            <a:ext cx="1028700" cy="14049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2071670" y="5786454"/>
            <a:ext cx="250033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@Batang"/>
                <a:cs typeface="Arial" pitchFamily="34" charset="0"/>
              </a:rPr>
              <a:t>Ženski, bijeli sat, </a:t>
            </a:r>
            <a:endParaRPr kumimoji="0" lang="hr-H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@Batang"/>
                <a:cs typeface="Arial" pitchFamily="34" charset="0"/>
              </a:rPr>
              <a:t>izvrsnog dizajna. </a:t>
            </a:r>
            <a:endParaRPr kumimoji="0" lang="hr-H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 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73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700605">
            <a:off x="4359596" y="4028877"/>
            <a:ext cx="1144587" cy="15478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4143372" y="5857892"/>
            <a:ext cx="182421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@Batang" charset="-18"/>
                <a:cs typeface="Arial" pitchFamily="34" charset="0"/>
              </a:rPr>
              <a:t>Smeđi, kožni, muški sat</a:t>
            </a:r>
            <a:r>
              <a:rPr kumimoji="0" lang="hr-H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@Batang" charset="-18"/>
                <a:cs typeface="Arial" pitchFamily="34" charset="0"/>
              </a:rPr>
              <a:t>. 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5857884" y="3286124"/>
            <a:ext cx="2051050" cy="431800"/>
          </a:xfrm>
          <a:prstGeom prst="rect">
            <a:avLst/>
          </a:prstGeom>
          <a:solidFill>
            <a:srgbClr val="800000"/>
          </a:solidFill>
          <a:ln w="34925" algn="in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gency FB" pitchFamily="34" charset="0"/>
                <a:cs typeface="Arial" pitchFamily="34" charset="0"/>
              </a:rPr>
              <a:t>NOVČANICI</a:t>
            </a: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76" name="Picture 20" descr="Bez naslova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4000504"/>
            <a:ext cx="1331912" cy="9207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5000628" y="5214950"/>
            <a:ext cx="392909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@Batang"/>
                <a:cs typeface="Arial" pitchFamily="34" charset="0"/>
              </a:rPr>
              <a:t>Elegantan crni </a:t>
            </a:r>
            <a:endParaRPr kumimoji="0" lang="hr-H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@Batang"/>
                <a:cs typeface="Arial" pitchFamily="34" charset="0"/>
              </a:rPr>
              <a:t>novčanik, jedan je od</a:t>
            </a:r>
            <a:endParaRPr kumimoji="0" lang="hr-H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@Batang"/>
                <a:cs typeface="Arial" pitchFamily="34" charset="0"/>
              </a:rPr>
              <a:t>rijetkih modnih </a:t>
            </a:r>
            <a:endParaRPr kumimoji="0" lang="hr-H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@Batang"/>
                <a:cs typeface="Arial" pitchFamily="34" charset="0"/>
              </a:rPr>
              <a:t>dodataka koji je </a:t>
            </a:r>
            <a:endParaRPr kumimoji="0" lang="hr-H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@Batang"/>
                <a:cs typeface="Arial" pitchFamily="34" charset="0"/>
              </a:rPr>
              <a:t>uvijek uz ženu.</a:t>
            </a:r>
            <a:endParaRPr kumimoji="0" lang="hr-H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 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4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4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94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4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build="allAtOnce" animBg="1"/>
      <p:bldP spid="19460" grpId="0" build="allAtOnce" animBg="1"/>
      <p:bldP spid="19463" grpId="0" build="allAtOnce" animBg="1"/>
      <p:bldP spid="19466" grpId="0" build="allAtOnce" animBg="1"/>
      <p:bldP spid="19467" grpId="0" build="allAtOnce" animBg="1"/>
      <p:bldP spid="19475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Novo u ponudi!!!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 flipH="1">
            <a:off x="7667596" y="5929330"/>
            <a:ext cx="47676" cy="560040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Slika 3" descr="C:\Users\učenik\Desktop\CRNA ŽENSKA TORB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500174"/>
            <a:ext cx="2416640" cy="206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C:\Users\učenik\Desktop\image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928802"/>
            <a:ext cx="224908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C:\Users\učenik\Desktop\images (1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4429132"/>
            <a:ext cx="137612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7" descr="C:\Users\učenik\Desktop\images (2)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500570"/>
            <a:ext cx="145421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niOkvir 8"/>
          <p:cNvSpPr txBox="1"/>
          <p:nvPr/>
        </p:nvSpPr>
        <p:spPr>
          <a:xfrm>
            <a:off x="2857488" y="3786190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Ženske torbe!!!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2928926" y="6215082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Muške torbe!!!</a:t>
            </a:r>
            <a:endParaRPr lang="hr-HR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15206" y="857232"/>
            <a:ext cx="480994" cy="605808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12" y="5214950"/>
            <a:ext cx="1409688" cy="1240786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928670"/>
            <a:ext cx="1143000" cy="11874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571472" y="1285860"/>
            <a:ext cx="6143668" cy="10715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nl-NL" sz="3600" kern="10" spc="0" dirty="0" smtClean="0">
                <a:ln w="19050" algn="ctr">
                  <a:solidFill>
                    <a:srgbClr val="BFBFBF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Ne gledajući na vrijeme, s </a:t>
            </a:r>
            <a:endParaRPr lang="hr-HR" sz="3600" kern="10" spc="0" dirty="0">
              <a:ln w="19050" algn="ctr">
                <a:solidFill>
                  <a:srgbClr val="BFBFBF"/>
                </a:solidFill>
                <a:round/>
                <a:headEnd/>
                <a:tailEnd/>
              </a:ln>
              <a:solidFill>
                <a:srgbClr val="990000"/>
              </a:solidFill>
              <a:effectLst>
                <a:outerShdw sy="50000" kx="-2453608" rotWithShape="0">
                  <a:srgbClr val="868686">
                    <a:alpha val="5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714620"/>
            <a:ext cx="1293616" cy="129540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571472" y="3357562"/>
            <a:ext cx="6000792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hr-HR" sz="3600" kern="10" spc="0" dirty="0" err="1" smtClean="0">
                <a:ln w="19050" algn="ctr">
                  <a:solidFill>
                    <a:srgbClr val="BFBFBF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TAKUINom</a:t>
            </a:r>
            <a:r>
              <a:rPr lang="hr-HR" sz="3600" kern="10" spc="0" dirty="0" smtClean="0">
                <a:ln w="19050" algn="ctr">
                  <a:solidFill>
                    <a:srgbClr val="BFBFBF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 riješite sve probleme!</a:t>
            </a:r>
            <a:endParaRPr lang="hr-HR" sz="3600" kern="10" spc="0" dirty="0">
              <a:ln w="19050" algn="ctr">
                <a:solidFill>
                  <a:srgbClr val="BFBFBF"/>
                </a:solidFill>
                <a:round/>
                <a:headEnd/>
                <a:tailEnd/>
              </a:ln>
              <a:solidFill>
                <a:srgbClr val="990000"/>
              </a:solidFill>
              <a:effectLst>
                <a:outerShdw sy="50000" kx="-2453608" rotWithShape="0">
                  <a:srgbClr val="868686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857224" y="5286388"/>
            <a:ext cx="30718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tel</a:t>
            </a:r>
            <a:r>
              <a:rPr kumimoji="0" lang="hr-HR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./</a:t>
            </a:r>
            <a:r>
              <a:rPr kumimoji="0" lang="hr-HR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fax</a:t>
            </a:r>
            <a:r>
              <a:rPr kumimoji="0" lang="hr-HR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. </a:t>
            </a:r>
            <a:r>
              <a:rPr kumimoji="0" lang="hr-HR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331</a:t>
            </a:r>
            <a:r>
              <a:rPr kumimoji="0" lang="hr-HR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r>
              <a:rPr kumimoji="0" lang="hr-HR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620</a:t>
            </a:r>
            <a:endParaRPr kumimoji="0" lang="hr-HR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 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428596" y="5715016"/>
            <a:ext cx="28575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E-mail: </a:t>
            </a:r>
            <a:r>
              <a:rPr kumimoji="0" lang="hr-HR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takuindbk</a:t>
            </a:r>
            <a:r>
              <a:rPr kumimoji="0" lang="hr-HR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@</a:t>
            </a:r>
            <a:r>
              <a:rPr kumimoji="0" lang="hr-HR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gmail.com</a:t>
            </a:r>
            <a:endParaRPr kumimoji="0" lang="hr-HR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 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4" name="Picture 10" descr="Facebook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6143644"/>
            <a:ext cx="250825" cy="2508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571472" y="6143644"/>
            <a:ext cx="26797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UI" pitchFamily="34" charset="0"/>
                <a:cs typeface="Arial" pitchFamily="34" charset="0"/>
              </a:rPr>
              <a:t>Vježbenička tvrtka </a:t>
            </a:r>
            <a:r>
              <a:rPr kumimoji="0" lang="hr-HR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Segoe UI" pitchFamily="34" charset="0"/>
                <a:cs typeface="Arial" pitchFamily="34" charset="0"/>
              </a:rPr>
              <a:t>Takuin</a:t>
            </a:r>
            <a:r>
              <a:rPr kumimoji="0" lang="hr-HR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UI" pitchFamily="34" charset="0"/>
                <a:cs typeface="Arial" pitchFamily="34" charset="0"/>
              </a:rPr>
              <a:t> d.o.o</a:t>
            </a:r>
            <a:r>
              <a:rPr kumimoji="0" lang="hr-HR" sz="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UI" pitchFamily="34" charset="0"/>
                <a:cs typeface="Arial" pitchFamily="34" charset="0"/>
              </a:rPr>
              <a:t>.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7" name="Picture 13" descr="Postman with envelope and e-mail sign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5000636"/>
            <a:ext cx="1428750" cy="1428751"/>
          </a:xfrm>
          <a:prstGeom prst="rect">
            <a:avLst/>
          </a:prstGeom>
          <a:noFill/>
        </p:spPr>
      </p:pic>
      <p:pic>
        <p:nvPicPr>
          <p:cNvPr id="21519" name="Picture 15" descr="EMail und Telefon, Vektor">
            <a:hlinkClick r:id="rId7" tooltip="Download EMail Und Telefon, Vektor Lizenzfreie Stockbilder - Bild: 22308169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3570" y="5000636"/>
            <a:ext cx="1677987" cy="14728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stvo">
  <a:themeElements>
    <a:clrScheme name="Prilagođeno 1">
      <a:dk1>
        <a:sysClr val="windowText" lastClr="000000"/>
      </a:dk1>
      <a:lt1>
        <a:sysClr val="window" lastClr="FFFFFF"/>
      </a:lt1>
      <a:dk2>
        <a:srgbClr val="C00000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Bogatstv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stv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106</TotalTime>
  <Words>380</Words>
  <Application>Microsoft Office PowerPoint</Application>
  <PresentationFormat>On-screen Show (4:3)</PresentationFormat>
  <Paragraphs>111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@Batang</vt:lpstr>
      <vt:lpstr>Agency FB</vt:lpstr>
      <vt:lpstr>Arial</vt:lpstr>
      <vt:lpstr>Arial Black</vt:lpstr>
      <vt:lpstr>Franklin Gothic Book</vt:lpstr>
      <vt:lpstr>Franklin Gothic Demi</vt:lpstr>
      <vt:lpstr>Segoe UI</vt:lpstr>
      <vt:lpstr>Times New Roman</vt:lpstr>
      <vt:lpstr>Trebuchet MS</vt:lpstr>
      <vt:lpstr>Wingdings</vt:lpstr>
      <vt:lpstr>Wingdings 2</vt:lpstr>
      <vt:lpstr>Bogatstvo</vt:lpstr>
      <vt:lpstr>TAKUIN D.O.O</vt:lpstr>
      <vt:lpstr>Misija I VIZIJA</vt:lpstr>
      <vt:lpstr>ORGANIZACIJSKA STRUKTURA</vt:lpstr>
      <vt:lpstr>O NAMA…</vt:lpstr>
      <vt:lpstr>ZaŠto se zovemo Takuin?</vt:lpstr>
      <vt:lpstr>Nudimo vam…</vt:lpstr>
      <vt:lpstr>PowerPoint Presentation</vt:lpstr>
      <vt:lpstr>Novo u ponudi!!!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TAKUIN D.O.O</dc:title>
  <dc:creator>učenik</dc:creator>
  <cp:lastModifiedBy>suzana</cp:lastModifiedBy>
  <cp:revision>12</cp:revision>
  <dcterms:created xsi:type="dcterms:W3CDTF">2014-10-03T07:39:10Z</dcterms:created>
  <dcterms:modified xsi:type="dcterms:W3CDTF">2023-03-07T14:54:34Z</dcterms:modified>
</cp:coreProperties>
</file>