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8" r:id="rId23"/>
    <p:sldId id="273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87" d="100"/>
          <a:sy n="87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F1439-9A3B-4218-814F-B769B2B744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A4AEBC2-0E15-4F12-9B4A-400F5BC96FAC}">
      <dgm:prSet phldrT="[Tekst]"/>
      <dgm:spPr/>
      <dgm:t>
        <a:bodyPr/>
        <a:lstStyle/>
        <a:p>
          <a:r>
            <a:rPr lang="hr-HR" dirty="0"/>
            <a:t>Top Menadžer</a:t>
          </a:r>
        </a:p>
        <a:p>
          <a:r>
            <a:rPr lang="hr-HR" dirty="0"/>
            <a:t> </a:t>
          </a:r>
          <a:r>
            <a:rPr lang="hr-HR" dirty="0" err="1"/>
            <a:t>Andrea</a:t>
          </a:r>
          <a:r>
            <a:rPr lang="hr-HR" dirty="0"/>
            <a:t> Radić</a:t>
          </a:r>
        </a:p>
      </dgm:t>
    </dgm:pt>
    <dgm:pt modelId="{6D67689B-A5A2-434D-84F2-442BAAA6A67A}" type="parTrans" cxnId="{3AF52673-FF12-49E2-864A-08A5FCF136F6}">
      <dgm:prSet/>
      <dgm:spPr/>
      <dgm:t>
        <a:bodyPr/>
        <a:lstStyle/>
        <a:p>
          <a:endParaRPr lang="hr-HR"/>
        </a:p>
      </dgm:t>
    </dgm:pt>
    <dgm:pt modelId="{E27B713C-51E5-4D7A-A1BF-9AF4141F18C5}" type="sibTrans" cxnId="{3AF52673-FF12-49E2-864A-08A5FCF136F6}">
      <dgm:prSet/>
      <dgm:spPr/>
      <dgm:t>
        <a:bodyPr/>
        <a:lstStyle/>
        <a:p>
          <a:endParaRPr lang="hr-HR"/>
        </a:p>
      </dgm:t>
    </dgm:pt>
    <dgm:pt modelId="{8B714310-99D5-494A-A6A8-71CFC8807ECE}">
      <dgm:prSet phldrT="[Tekst]"/>
      <dgm:spPr/>
      <dgm:t>
        <a:bodyPr/>
        <a:lstStyle/>
        <a:p>
          <a:r>
            <a:rPr lang="hr-HR"/>
            <a:t>Voditelj odjela za prodaju s marketingom:</a:t>
          </a:r>
          <a:br>
            <a:rPr lang="hr-HR"/>
          </a:br>
          <a:r>
            <a:rPr lang="hr-HR"/>
            <a:t> Marin Slišković</a:t>
          </a:r>
        </a:p>
      </dgm:t>
    </dgm:pt>
    <dgm:pt modelId="{1DFD9834-2F9B-4944-8998-23EC29C663D2}" type="parTrans" cxnId="{4225868F-8276-4823-AEC0-A7116A2B1FE5}">
      <dgm:prSet/>
      <dgm:spPr/>
      <dgm:t>
        <a:bodyPr/>
        <a:lstStyle/>
        <a:p>
          <a:endParaRPr lang="hr-HR"/>
        </a:p>
      </dgm:t>
    </dgm:pt>
    <dgm:pt modelId="{FED10FA7-5C35-4828-B945-1256923ADF55}" type="sibTrans" cxnId="{4225868F-8276-4823-AEC0-A7116A2B1FE5}">
      <dgm:prSet/>
      <dgm:spPr/>
      <dgm:t>
        <a:bodyPr/>
        <a:lstStyle/>
        <a:p>
          <a:endParaRPr lang="hr-HR"/>
        </a:p>
      </dgm:t>
    </dgm:pt>
    <dgm:pt modelId="{89384F73-66BA-45BB-BCC9-C88C065F072D}">
      <dgm:prSet phldrT="[Tekst]"/>
      <dgm:spPr/>
      <dgm:t>
        <a:bodyPr/>
        <a:lstStyle/>
        <a:p>
          <a:r>
            <a:rPr lang="hr-HR"/>
            <a:t>Referent za odnose s kupcima : </a:t>
          </a:r>
          <a:br>
            <a:rPr lang="hr-HR"/>
          </a:br>
          <a:r>
            <a:rPr lang="hr-HR"/>
            <a:t>Romana Miloglav</a:t>
          </a:r>
        </a:p>
      </dgm:t>
    </dgm:pt>
    <dgm:pt modelId="{B8240B73-7B77-4821-9D39-DBB9841E4BE2}" type="parTrans" cxnId="{A919EDEF-05E8-441B-BB12-12C5DA692747}">
      <dgm:prSet/>
      <dgm:spPr/>
      <dgm:t>
        <a:bodyPr/>
        <a:lstStyle/>
        <a:p>
          <a:endParaRPr lang="hr-HR"/>
        </a:p>
      </dgm:t>
    </dgm:pt>
    <dgm:pt modelId="{4DDC54EC-62BF-4C83-A2E3-50591AEFFBE8}" type="sibTrans" cxnId="{A919EDEF-05E8-441B-BB12-12C5DA692747}">
      <dgm:prSet/>
      <dgm:spPr/>
      <dgm:t>
        <a:bodyPr/>
        <a:lstStyle/>
        <a:p>
          <a:endParaRPr lang="hr-HR"/>
        </a:p>
      </dgm:t>
    </dgm:pt>
    <dgm:pt modelId="{505D6953-D68F-431F-BED9-48202EA53A14}">
      <dgm:prSet phldrT="[Tekst]"/>
      <dgm:spPr/>
      <dgm:t>
        <a:bodyPr/>
        <a:lstStyle/>
        <a:p>
          <a:r>
            <a:rPr lang="hr-HR"/>
            <a:t>Referent za odnose s kupcima :</a:t>
          </a:r>
          <a:br>
            <a:rPr lang="hr-HR"/>
          </a:br>
          <a:r>
            <a:rPr lang="hr-HR"/>
            <a:t>Romana Dedović</a:t>
          </a:r>
        </a:p>
      </dgm:t>
    </dgm:pt>
    <dgm:pt modelId="{C33DDFBE-BE15-47E6-B264-AEA2C8EEC312}" type="parTrans" cxnId="{BBC9D582-7E89-4438-BA9E-5A03D2304AF8}">
      <dgm:prSet/>
      <dgm:spPr/>
      <dgm:t>
        <a:bodyPr/>
        <a:lstStyle/>
        <a:p>
          <a:endParaRPr lang="hr-HR"/>
        </a:p>
      </dgm:t>
    </dgm:pt>
    <dgm:pt modelId="{030ADD20-7062-4E84-A723-617E81E9BE8E}" type="sibTrans" cxnId="{BBC9D582-7E89-4438-BA9E-5A03D2304AF8}">
      <dgm:prSet/>
      <dgm:spPr/>
      <dgm:t>
        <a:bodyPr/>
        <a:lstStyle/>
        <a:p>
          <a:endParaRPr lang="hr-HR"/>
        </a:p>
      </dgm:t>
    </dgm:pt>
    <dgm:pt modelId="{FB9B9965-9C14-455E-A92B-03D65E4433F9}">
      <dgm:prSet phldrT="[Tekst]"/>
      <dgm:spPr/>
      <dgm:t>
        <a:bodyPr/>
        <a:lstStyle/>
        <a:p>
          <a:r>
            <a:rPr lang="hr-HR"/>
            <a:t>Voditelj odjela za nabavu sa sladištem:</a:t>
          </a:r>
          <a:br>
            <a:rPr lang="hr-HR"/>
          </a:br>
          <a:r>
            <a:rPr lang="hr-HR"/>
            <a:t> Anes Avdić</a:t>
          </a:r>
        </a:p>
      </dgm:t>
    </dgm:pt>
    <dgm:pt modelId="{D8EEE2AB-4693-4D98-A482-1F5E36940246}" type="parTrans" cxnId="{AAE71B52-35CA-40EF-8956-73761C42D6E7}">
      <dgm:prSet/>
      <dgm:spPr/>
      <dgm:t>
        <a:bodyPr/>
        <a:lstStyle/>
        <a:p>
          <a:endParaRPr lang="hr-HR"/>
        </a:p>
      </dgm:t>
    </dgm:pt>
    <dgm:pt modelId="{A64C6333-328E-4D67-ADB3-438108002DF0}" type="sibTrans" cxnId="{AAE71B52-35CA-40EF-8956-73761C42D6E7}">
      <dgm:prSet/>
      <dgm:spPr/>
      <dgm:t>
        <a:bodyPr/>
        <a:lstStyle/>
        <a:p>
          <a:endParaRPr lang="hr-HR"/>
        </a:p>
      </dgm:t>
    </dgm:pt>
    <dgm:pt modelId="{735AEE36-43A6-4F5A-8111-78369D1F2253}">
      <dgm:prSet phldrT="[Tekst]"/>
      <dgm:spPr/>
      <dgm:t>
        <a:bodyPr/>
        <a:lstStyle/>
        <a:p>
          <a:r>
            <a:rPr lang="hr-HR"/>
            <a:t>Referent za odnose s javnošću:</a:t>
          </a:r>
        </a:p>
        <a:p>
          <a:r>
            <a:rPr lang="hr-HR"/>
            <a:t>Domagoj Delalija</a:t>
          </a:r>
        </a:p>
      </dgm:t>
    </dgm:pt>
    <dgm:pt modelId="{16B008A4-ABD8-401C-9624-17EC8B7D50FA}" type="parTrans" cxnId="{27F1A1A9-2F1E-4353-A3E3-DEFA567A5B4C}">
      <dgm:prSet/>
      <dgm:spPr/>
      <dgm:t>
        <a:bodyPr/>
        <a:lstStyle/>
        <a:p>
          <a:endParaRPr lang="hr-HR"/>
        </a:p>
      </dgm:t>
    </dgm:pt>
    <dgm:pt modelId="{9F009845-93C8-48C9-8778-B823B95747A1}" type="sibTrans" cxnId="{27F1A1A9-2F1E-4353-A3E3-DEFA567A5B4C}">
      <dgm:prSet/>
      <dgm:spPr/>
      <dgm:t>
        <a:bodyPr/>
        <a:lstStyle/>
        <a:p>
          <a:endParaRPr lang="hr-HR"/>
        </a:p>
      </dgm:t>
    </dgm:pt>
    <dgm:pt modelId="{A90D5BF7-6917-4603-BC75-01860895D58C}">
      <dgm:prSet phldrT="[Tekst]"/>
      <dgm:spPr/>
      <dgm:t>
        <a:bodyPr/>
        <a:lstStyle/>
        <a:p>
          <a:r>
            <a:rPr lang="hr-HR" dirty="0"/>
            <a:t>Voditelj odjela za računovodstvo i </a:t>
          </a:r>
          <a:r>
            <a:rPr lang="hr-HR" dirty="0" smtClean="0"/>
            <a:t>financije: </a:t>
          </a:r>
          <a:r>
            <a:rPr lang="hr-HR" dirty="0"/>
            <a:t/>
          </a:r>
          <a:br>
            <a:rPr lang="hr-HR" dirty="0"/>
          </a:br>
          <a:r>
            <a:rPr lang="hr-HR" dirty="0"/>
            <a:t>Matea Vukić</a:t>
          </a:r>
        </a:p>
      </dgm:t>
    </dgm:pt>
    <dgm:pt modelId="{34514F2D-D235-4B52-BE69-419DB1DD43EA}" type="parTrans" cxnId="{C8F52BEB-7435-4F6A-84BB-1E9DE0285284}">
      <dgm:prSet/>
      <dgm:spPr/>
      <dgm:t>
        <a:bodyPr/>
        <a:lstStyle/>
        <a:p>
          <a:endParaRPr lang="hr-HR"/>
        </a:p>
      </dgm:t>
    </dgm:pt>
    <dgm:pt modelId="{FB62C3FD-7CDE-4C1E-ABE0-61319E6698CA}" type="sibTrans" cxnId="{C8F52BEB-7435-4F6A-84BB-1E9DE0285284}">
      <dgm:prSet/>
      <dgm:spPr/>
      <dgm:t>
        <a:bodyPr/>
        <a:lstStyle/>
        <a:p>
          <a:endParaRPr lang="hr-HR"/>
        </a:p>
      </dgm:t>
    </dgm:pt>
    <dgm:pt modelId="{C666E87A-5C38-4B1A-8028-679AAD4F54E7}">
      <dgm:prSet phldrT="[Tekst]"/>
      <dgm:spPr/>
      <dgm:t>
        <a:bodyPr/>
        <a:lstStyle/>
        <a:p>
          <a:r>
            <a:rPr lang="hr-HR"/>
            <a:t>Voditelj odjela administracije s tajništvom:</a:t>
          </a:r>
          <a:br>
            <a:rPr lang="hr-HR"/>
          </a:br>
          <a:r>
            <a:rPr lang="hr-HR"/>
            <a:t>Ivana Pržić</a:t>
          </a:r>
        </a:p>
      </dgm:t>
    </dgm:pt>
    <dgm:pt modelId="{52989842-CF49-4EED-B67C-8A06816A717B}" type="parTrans" cxnId="{1B846885-AB81-4BD3-9575-606C8D3A63DF}">
      <dgm:prSet/>
      <dgm:spPr/>
      <dgm:t>
        <a:bodyPr/>
        <a:lstStyle/>
        <a:p>
          <a:endParaRPr lang="hr-HR"/>
        </a:p>
      </dgm:t>
    </dgm:pt>
    <dgm:pt modelId="{8EBEF4EA-1DB8-4C43-AC0A-D2EB2DE6A34C}" type="sibTrans" cxnId="{1B846885-AB81-4BD3-9575-606C8D3A63DF}">
      <dgm:prSet/>
      <dgm:spPr/>
      <dgm:t>
        <a:bodyPr/>
        <a:lstStyle/>
        <a:p>
          <a:endParaRPr lang="hr-HR"/>
        </a:p>
      </dgm:t>
    </dgm:pt>
    <dgm:pt modelId="{155EFB18-B963-4C41-98F9-2540018D6D98}">
      <dgm:prSet phldrT="[Tekst]"/>
      <dgm:spPr/>
      <dgm:t>
        <a:bodyPr/>
        <a:lstStyle/>
        <a:p>
          <a:r>
            <a:rPr lang="hr-HR"/>
            <a:t>Referent za marketinške aktivnosti: </a:t>
          </a:r>
          <a:br>
            <a:rPr lang="hr-HR"/>
          </a:br>
          <a:r>
            <a:rPr lang="hr-HR"/>
            <a:t>Mateo Brbora</a:t>
          </a:r>
        </a:p>
      </dgm:t>
    </dgm:pt>
    <dgm:pt modelId="{800DCE28-458F-4A38-BBAC-744ED033BCF7}" type="parTrans" cxnId="{181A12D9-D732-4E42-BD8A-857956F22D5F}">
      <dgm:prSet/>
      <dgm:spPr/>
      <dgm:t>
        <a:bodyPr/>
        <a:lstStyle/>
        <a:p>
          <a:endParaRPr lang="hr-HR"/>
        </a:p>
      </dgm:t>
    </dgm:pt>
    <dgm:pt modelId="{F6707D51-C933-4AE7-A256-CBD236BC9ABA}" type="sibTrans" cxnId="{181A12D9-D732-4E42-BD8A-857956F22D5F}">
      <dgm:prSet/>
      <dgm:spPr/>
      <dgm:t>
        <a:bodyPr/>
        <a:lstStyle/>
        <a:p>
          <a:endParaRPr lang="hr-HR"/>
        </a:p>
      </dgm:t>
    </dgm:pt>
    <dgm:pt modelId="{3F110BE7-8A8D-4081-9386-2306A8127459}">
      <dgm:prSet phldrT="[Tekst]"/>
      <dgm:spPr/>
      <dgm:t>
        <a:bodyPr/>
        <a:lstStyle/>
        <a:p>
          <a:r>
            <a:rPr lang="hr-HR"/>
            <a:t>Referent za skladište :</a:t>
          </a:r>
          <a:br>
            <a:rPr lang="hr-HR"/>
          </a:br>
          <a:r>
            <a:rPr lang="hr-HR"/>
            <a:t>Zrinka Dedo</a:t>
          </a:r>
        </a:p>
      </dgm:t>
    </dgm:pt>
    <dgm:pt modelId="{FCB59963-644F-4E66-A6D4-49C6034BB04A}" type="parTrans" cxnId="{44CC2944-D446-446D-8C15-A732F29D9BD1}">
      <dgm:prSet/>
      <dgm:spPr/>
      <dgm:t>
        <a:bodyPr/>
        <a:lstStyle/>
        <a:p>
          <a:endParaRPr lang="hr-HR"/>
        </a:p>
      </dgm:t>
    </dgm:pt>
    <dgm:pt modelId="{603DB88E-3306-4647-8982-FDA9BC3162FE}" type="sibTrans" cxnId="{44CC2944-D446-446D-8C15-A732F29D9BD1}">
      <dgm:prSet/>
      <dgm:spPr/>
      <dgm:t>
        <a:bodyPr/>
        <a:lstStyle/>
        <a:p>
          <a:endParaRPr lang="hr-HR"/>
        </a:p>
      </dgm:t>
    </dgm:pt>
    <dgm:pt modelId="{27576564-A972-421B-BED9-DA0AC4D9F70D}">
      <dgm:prSet phldrT="[Tekst]"/>
      <dgm:spPr/>
      <dgm:t>
        <a:bodyPr/>
        <a:lstStyle/>
        <a:p>
          <a:r>
            <a:rPr lang="hr-HR"/>
            <a:t>Referent  za  financijsko i analitičko knjigovodstvo : </a:t>
          </a:r>
          <a:br>
            <a:rPr lang="hr-HR"/>
          </a:br>
          <a:r>
            <a:rPr lang="hr-HR"/>
            <a:t>Ana Knez</a:t>
          </a:r>
        </a:p>
      </dgm:t>
    </dgm:pt>
    <dgm:pt modelId="{AFFE6E24-F677-495A-A8CF-ADC05F3A2EFF}" type="parTrans" cxnId="{13886446-1402-4117-A3AC-6483A5223D95}">
      <dgm:prSet/>
      <dgm:spPr/>
      <dgm:t>
        <a:bodyPr/>
        <a:lstStyle/>
        <a:p>
          <a:endParaRPr lang="hr-HR"/>
        </a:p>
      </dgm:t>
    </dgm:pt>
    <dgm:pt modelId="{29763011-364F-4C09-A6CD-2A032EA02D39}" type="sibTrans" cxnId="{13886446-1402-4117-A3AC-6483A5223D95}">
      <dgm:prSet/>
      <dgm:spPr/>
      <dgm:t>
        <a:bodyPr/>
        <a:lstStyle/>
        <a:p>
          <a:endParaRPr lang="hr-HR"/>
        </a:p>
      </dgm:t>
    </dgm:pt>
    <dgm:pt modelId="{DC9483D4-1BD5-4F6C-9D89-17A0DA86EA4D}">
      <dgm:prSet phldrT="[Tekst]"/>
      <dgm:spPr/>
      <dgm:t>
        <a:bodyPr/>
        <a:lstStyle/>
        <a:p>
          <a:r>
            <a:rPr lang="hr-HR"/>
            <a:t>Poslovna tajnica :</a:t>
          </a:r>
          <a:br>
            <a:rPr lang="hr-HR"/>
          </a:br>
          <a:r>
            <a:rPr lang="hr-HR"/>
            <a:t>Nives Lučić</a:t>
          </a:r>
        </a:p>
      </dgm:t>
    </dgm:pt>
    <dgm:pt modelId="{1A83B31C-F2FB-4478-927D-21420629F62D}" type="parTrans" cxnId="{9C91092D-9A81-4196-BC46-FB820B613521}">
      <dgm:prSet/>
      <dgm:spPr/>
      <dgm:t>
        <a:bodyPr/>
        <a:lstStyle/>
        <a:p>
          <a:endParaRPr lang="hr-HR"/>
        </a:p>
      </dgm:t>
    </dgm:pt>
    <dgm:pt modelId="{D0ED3643-B3FB-4540-B98C-91B2CF057072}" type="sibTrans" cxnId="{9C91092D-9A81-4196-BC46-FB820B613521}">
      <dgm:prSet/>
      <dgm:spPr/>
      <dgm:t>
        <a:bodyPr/>
        <a:lstStyle/>
        <a:p>
          <a:endParaRPr lang="hr-HR"/>
        </a:p>
      </dgm:t>
    </dgm:pt>
    <dgm:pt modelId="{C28AB36C-BDD5-4B85-B168-8EA0BF25ED04}">
      <dgm:prSet phldrT="[Tekst]"/>
      <dgm:spPr/>
      <dgm:t>
        <a:bodyPr/>
        <a:lstStyle/>
        <a:p>
          <a:r>
            <a:rPr lang="hr-HR"/>
            <a:t>Referent za ljudske potencijale: </a:t>
          </a:r>
          <a:br>
            <a:rPr lang="hr-HR"/>
          </a:br>
          <a:r>
            <a:rPr lang="hr-HR"/>
            <a:t>Nikolina Marić</a:t>
          </a:r>
        </a:p>
      </dgm:t>
    </dgm:pt>
    <dgm:pt modelId="{B9F8AE3D-478E-46F7-A24E-86D726A629A6}" type="parTrans" cxnId="{9C6EB3CF-079E-4848-931F-C04004BF4FBF}">
      <dgm:prSet/>
      <dgm:spPr/>
      <dgm:t>
        <a:bodyPr/>
        <a:lstStyle/>
        <a:p>
          <a:endParaRPr lang="hr-HR"/>
        </a:p>
      </dgm:t>
    </dgm:pt>
    <dgm:pt modelId="{121B3635-193D-4466-B728-3C0746A33BB8}" type="sibTrans" cxnId="{9C6EB3CF-079E-4848-931F-C04004BF4FBF}">
      <dgm:prSet/>
      <dgm:spPr/>
      <dgm:t>
        <a:bodyPr/>
        <a:lstStyle/>
        <a:p>
          <a:endParaRPr lang="hr-HR"/>
        </a:p>
      </dgm:t>
    </dgm:pt>
    <dgm:pt modelId="{5517E6AD-28E7-42BA-BF28-53B7AD00AA20}">
      <dgm:prSet phldrT="[Tekst]"/>
      <dgm:spPr/>
      <dgm:t>
        <a:bodyPr/>
        <a:lstStyle/>
        <a:p>
          <a:r>
            <a:rPr lang="hr-HR"/>
            <a:t>Referent blagajne i  obračuna plaća :</a:t>
          </a:r>
          <a:br>
            <a:rPr lang="hr-HR"/>
          </a:br>
          <a:r>
            <a:rPr lang="hr-HR"/>
            <a:t>Mateo Kraljević</a:t>
          </a:r>
        </a:p>
      </dgm:t>
    </dgm:pt>
    <dgm:pt modelId="{D12B4324-B85F-47D2-A423-F979FE8C70B7}" type="parTrans" cxnId="{896DBBD1-985E-4003-B99B-80B40E945CB1}">
      <dgm:prSet/>
      <dgm:spPr/>
      <dgm:t>
        <a:bodyPr/>
        <a:lstStyle/>
        <a:p>
          <a:endParaRPr lang="hr-HR"/>
        </a:p>
      </dgm:t>
    </dgm:pt>
    <dgm:pt modelId="{95832E6E-B873-4EE8-AD08-AD5F8A5A93C7}" type="sibTrans" cxnId="{896DBBD1-985E-4003-B99B-80B40E945CB1}">
      <dgm:prSet/>
      <dgm:spPr/>
      <dgm:t>
        <a:bodyPr/>
        <a:lstStyle/>
        <a:p>
          <a:endParaRPr lang="hr-HR"/>
        </a:p>
      </dgm:t>
    </dgm:pt>
    <dgm:pt modelId="{81A738BE-3997-4116-82F6-7E360807235D}" type="pres">
      <dgm:prSet presAssocID="{E6EF1439-9A3B-4218-814F-B769B2B744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FF5D663-7F1A-4272-8368-3A568DBDCAB8}" type="pres">
      <dgm:prSet presAssocID="{3A4AEBC2-0E15-4F12-9B4A-400F5BC96FAC}" presName="hierRoot1" presStyleCnt="0">
        <dgm:presLayoutVars>
          <dgm:hierBranch val="init"/>
        </dgm:presLayoutVars>
      </dgm:prSet>
      <dgm:spPr/>
    </dgm:pt>
    <dgm:pt modelId="{4E1757C9-CF50-48B1-BD2A-C1B59952B703}" type="pres">
      <dgm:prSet presAssocID="{3A4AEBC2-0E15-4F12-9B4A-400F5BC96FAC}" presName="rootComposite1" presStyleCnt="0"/>
      <dgm:spPr/>
    </dgm:pt>
    <dgm:pt modelId="{02A12F7E-15FC-463E-9CA0-224CAD337C43}" type="pres">
      <dgm:prSet presAssocID="{3A4AEBC2-0E15-4F12-9B4A-400F5BC96F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771BB02-560C-4DF3-A7E5-2A1DB66A0AB5}" type="pres">
      <dgm:prSet presAssocID="{3A4AEBC2-0E15-4F12-9B4A-400F5BC96FAC}" presName="rootConnector1" presStyleLbl="node1" presStyleIdx="0" presStyleCnt="0"/>
      <dgm:spPr/>
      <dgm:t>
        <a:bodyPr/>
        <a:lstStyle/>
        <a:p>
          <a:endParaRPr lang="hr-HR"/>
        </a:p>
      </dgm:t>
    </dgm:pt>
    <dgm:pt modelId="{CD5F99B2-F368-4237-91E8-B21A8CF2FE9A}" type="pres">
      <dgm:prSet presAssocID="{3A4AEBC2-0E15-4F12-9B4A-400F5BC96FAC}" presName="hierChild2" presStyleCnt="0"/>
      <dgm:spPr/>
    </dgm:pt>
    <dgm:pt modelId="{5D050D86-5B97-4B3D-9FC5-4F6C90773563}" type="pres">
      <dgm:prSet presAssocID="{1DFD9834-2F9B-4944-8998-23EC29C663D2}" presName="Name37" presStyleLbl="parChTrans1D2" presStyleIdx="0" presStyleCnt="4"/>
      <dgm:spPr/>
      <dgm:t>
        <a:bodyPr/>
        <a:lstStyle/>
        <a:p>
          <a:endParaRPr lang="hr-HR"/>
        </a:p>
      </dgm:t>
    </dgm:pt>
    <dgm:pt modelId="{13F7AE3C-AE3B-4443-9EFD-2BBE115B8B65}" type="pres">
      <dgm:prSet presAssocID="{8B714310-99D5-494A-A6A8-71CFC8807ECE}" presName="hierRoot2" presStyleCnt="0">
        <dgm:presLayoutVars>
          <dgm:hierBranch val="init"/>
        </dgm:presLayoutVars>
      </dgm:prSet>
      <dgm:spPr/>
    </dgm:pt>
    <dgm:pt modelId="{AE0C9BF0-E7E8-4EE5-BFB6-125B723BA905}" type="pres">
      <dgm:prSet presAssocID="{8B714310-99D5-494A-A6A8-71CFC8807ECE}" presName="rootComposite" presStyleCnt="0"/>
      <dgm:spPr/>
    </dgm:pt>
    <dgm:pt modelId="{F91A9628-AC19-4C35-8E52-8C6B1EC6F93A}" type="pres">
      <dgm:prSet presAssocID="{8B714310-99D5-494A-A6A8-71CFC8807EC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9590870-0E12-49F0-8159-4C1EDE6D93D8}" type="pres">
      <dgm:prSet presAssocID="{8B714310-99D5-494A-A6A8-71CFC8807ECE}" presName="rootConnector" presStyleLbl="node2" presStyleIdx="0" presStyleCnt="4"/>
      <dgm:spPr/>
      <dgm:t>
        <a:bodyPr/>
        <a:lstStyle/>
        <a:p>
          <a:endParaRPr lang="hr-HR"/>
        </a:p>
      </dgm:t>
    </dgm:pt>
    <dgm:pt modelId="{4E6AF7C2-3036-4E7B-8EAD-7AF6999B4A09}" type="pres">
      <dgm:prSet presAssocID="{8B714310-99D5-494A-A6A8-71CFC8807ECE}" presName="hierChild4" presStyleCnt="0"/>
      <dgm:spPr/>
    </dgm:pt>
    <dgm:pt modelId="{DBCEA230-8A3C-4D1C-A945-69BA88BA7853}" type="pres">
      <dgm:prSet presAssocID="{B8240B73-7B77-4821-9D39-DBB9841E4BE2}" presName="Name37" presStyleLbl="parChTrans1D3" presStyleIdx="0" presStyleCnt="9"/>
      <dgm:spPr/>
      <dgm:t>
        <a:bodyPr/>
        <a:lstStyle/>
        <a:p>
          <a:endParaRPr lang="hr-HR"/>
        </a:p>
      </dgm:t>
    </dgm:pt>
    <dgm:pt modelId="{BC38CEA7-B93E-4523-833C-FC5727DCDBA6}" type="pres">
      <dgm:prSet presAssocID="{89384F73-66BA-45BB-BCC9-C88C065F072D}" presName="hierRoot2" presStyleCnt="0">
        <dgm:presLayoutVars>
          <dgm:hierBranch val="init"/>
        </dgm:presLayoutVars>
      </dgm:prSet>
      <dgm:spPr/>
    </dgm:pt>
    <dgm:pt modelId="{B24A4F24-2A9A-4048-821C-B0B5395BB26F}" type="pres">
      <dgm:prSet presAssocID="{89384F73-66BA-45BB-BCC9-C88C065F072D}" presName="rootComposite" presStyleCnt="0"/>
      <dgm:spPr/>
    </dgm:pt>
    <dgm:pt modelId="{BD702FED-D6BA-46C0-A674-491E43AE343A}" type="pres">
      <dgm:prSet presAssocID="{89384F73-66BA-45BB-BCC9-C88C065F072D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7D746DE-895C-4181-B17A-402AD1E073DA}" type="pres">
      <dgm:prSet presAssocID="{89384F73-66BA-45BB-BCC9-C88C065F072D}" presName="rootConnector" presStyleLbl="node3" presStyleIdx="0" presStyleCnt="9"/>
      <dgm:spPr/>
      <dgm:t>
        <a:bodyPr/>
        <a:lstStyle/>
        <a:p>
          <a:endParaRPr lang="hr-HR"/>
        </a:p>
      </dgm:t>
    </dgm:pt>
    <dgm:pt modelId="{2D47713E-8FD7-4D2B-A015-C869F5D8C5EF}" type="pres">
      <dgm:prSet presAssocID="{89384F73-66BA-45BB-BCC9-C88C065F072D}" presName="hierChild4" presStyleCnt="0"/>
      <dgm:spPr/>
    </dgm:pt>
    <dgm:pt modelId="{10C7AF70-3380-4B1F-BCA3-CA9DC7E86C59}" type="pres">
      <dgm:prSet presAssocID="{89384F73-66BA-45BB-BCC9-C88C065F072D}" presName="hierChild5" presStyleCnt="0"/>
      <dgm:spPr/>
    </dgm:pt>
    <dgm:pt modelId="{81F9B89F-2995-435D-B07E-B6DAA553F11B}" type="pres">
      <dgm:prSet presAssocID="{C33DDFBE-BE15-47E6-B264-AEA2C8EEC312}" presName="Name37" presStyleLbl="parChTrans1D3" presStyleIdx="1" presStyleCnt="9"/>
      <dgm:spPr/>
      <dgm:t>
        <a:bodyPr/>
        <a:lstStyle/>
        <a:p>
          <a:endParaRPr lang="hr-HR"/>
        </a:p>
      </dgm:t>
    </dgm:pt>
    <dgm:pt modelId="{3BFB4F2A-FC3E-4312-BEEF-7E1C7828D4CD}" type="pres">
      <dgm:prSet presAssocID="{505D6953-D68F-431F-BED9-48202EA53A14}" presName="hierRoot2" presStyleCnt="0">
        <dgm:presLayoutVars>
          <dgm:hierBranch val="init"/>
        </dgm:presLayoutVars>
      </dgm:prSet>
      <dgm:spPr/>
    </dgm:pt>
    <dgm:pt modelId="{8FCE2E11-9A59-4A30-BC1C-48ACA5750C64}" type="pres">
      <dgm:prSet presAssocID="{505D6953-D68F-431F-BED9-48202EA53A14}" presName="rootComposite" presStyleCnt="0"/>
      <dgm:spPr/>
    </dgm:pt>
    <dgm:pt modelId="{52144487-0EA6-4873-BA59-4A376E27FF00}" type="pres">
      <dgm:prSet presAssocID="{505D6953-D68F-431F-BED9-48202EA53A14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BF2D54A-BBD7-4F91-9378-605A25E6E440}" type="pres">
      <dgm:prSet presAssocID="{505D6953-D68F-431F-BED9-48202EA53A14}" presName="rootConnector" presStyleLbl="node3" presStyleIdx="1" presStyleCnt="9"/>
      <dgm:spPr/>
      <dgm:t>
        <a:bodyPr/>
        <a:lstStyle/>
        <a:p>
          <a:endParaRPr lang="hr-HR"/>
        </a:p>
      </dgm:t>
    </dgm:pt>
    <dgm:pt modelId="{B11125DA-CE6D-4CD3-8861-A00BCF9A567E}" type="pres">
      <dgm:prSet presAssocID="{505D6953-D68F-431F-BED9-48202EA53A14}" presName="hierChild4" presStyleCnt="0"/>
      <dgm:spPr/>
    </dgm:pt>
    <dgm:pt modelId="{68554862-2250-4C43-B798-6CDCFB4DB69D}" type="pres">
      <dgm:prSet presAssocID="{505D6953-D68F-431F-BED9-48202EA53A14}" presName="hierChild5" presStyleCnt="0"/>
      <dgm:spPr/>
    </dgm:pt>
    <dgm:pt modelId="{F692B366-00CB-4FD3-B0D7-A121526A02B3}" type="pres">
      <dgm:prSet presAssocID="{800DCE28-458F-4A38-BBAC-744ED033BCF7}" presName="Name37" presStyleLbl="parChTrans1D3" presStyleIdx="2" presStyleCnt="9"/>
      <dgm:spPr/>
      <dgm:t>
        <a:bodyPr/>
        <a:lstStyle/>
        <a:p>
          <a:endParaRPr lang="hr-HR"/>
        </a:p>
      </dgm:t>
    </dgm:pt>
    <dgm:pt modelId="{98CF07EF-CC78-4CD0-9325-D3F1DFCBF90D}" type="pres">
      <dgm:prSet presAssocID="{155EFB18-B963-4C41-98F9-2540018D6D98}" presName="hierRoot2" presStyleCnt="0">
        <dgm:presLayoutVars>
          <dgm:hierBranch val="init"/>
        </dgm:presLayoutVars>
      </dgm:prSet>
      <dgm:spPr/>
    </dgm:pt>
    <dgm:pt modelId="{581C3B94-5EFE-4590-8FF7-AFF6CC2AD71C}" type="pres">
      <dgm:prSet presAssocID="{155EFB18-B963-4C41-98F9-2540018D6D98}" presName="rootComposite" presStyleCnt="0"/>
      <dgm:spPr/>
    </dgm:pt>
    <dgm:pt modelId="{031EB863-7232-4F27-99FE-0BC36FE72576}" type="pres">
      <dgm:prSet presAssocID="{155EFB18-B963-4C41-98F9-2540018D6D98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30A3C88-86F9-46DB-9955-015D97F1A9AA}" type="pres">
      <dgm:prSet presAssocID="{155EFB18-B963-4C41-98F9-2540018D6D98}" presName="rootConnector" presStyleLbl="node3" presStyleIdx="2" presStyleCnt="9"/>
      <dgm:spPr/>
      <dgm:t>
        <a:bodyPr/>
        <a:lstStyle/>
        <a:p>
          <a:endParaRPr lang="hr-HR"/>
        </a:p>
      </dgm:t>
    </dgm:pt>
    <dgm:pt modelId="{DEE01FA4-F4F9-488A-9CBC-B06DC401970D}" type="pres">
      <dgm:prSet presAssocID="{155EFB18-B963-4C41-98F9-2540018D6D98}" presName="hierChild4" presStyleCnt="0"/>
      <dgm:spPr/>
    </dgm:pt>
    <dgm:pt modelId="{1563146A-2A7B-4134-9244-E807C27F7FD4}" type="pres">
      <dgm:prSet presAssocID="{155EFB18-B963-4C41-98F9-2540018D6D98}" presName="hierChild5" presStyleCnt="0"/>
      <dgm:spPr/>
    </dgm:pt>
    <dgm:pt modelId="{36AF7812-1592-4B27-9A97-3C384D3D4CEF}" type="pres">
      <dgm:prSet presAssocID="{8B714310-99D5-494A-A6A8-71CFC8807ECE}" presName="hierChild5" presStyleCnt="0"/>
      <dgm:spPr/>
    </dgm:pt>
    <dgm:pt modelId="{C15863C4-C781-47FD-B878-F2CC64C3110C}" type="pres">
      <dgm:prSet presAssocID="{D8EEE2AB-4693-4D98-A482-1F5E36940246}" presName="Name37" presStyleLbl="parChTrans1D2" presStyleIdx="1" presStyleCnt="4"/>
      <dgm:spPr/>
      <dgm:t>
        <a:bodyPr/>
        <a:lstStyle/>
        <a:p>
          <a:endParaRPr lang="hr-HR"/>
        </a:p>
      </dgm:t>
    </dgm:pt>
    <dgm:pt modelId="{B15F6290-B395-4EF4-88CE-3146C9A9B3DD}" type="pres">
      <dgm:prSet presAssocID="{FB9B9965-9C14-455E-A92B-03D65E4433F9}" presName="hierRoot2" presStyleCnt="0">
        <dgm:presLayoutVars>
          <dgm:hierBranch val="init"/>
        </dgm:presLayoutVars>
      </dgm:prSet>
      <dgm:spPr/>
    </dgm:pt>
    <dgm:pt modelId="{ED38B760-BA1F-43C2-B84A-EFD9377A38E6}" type="pres">
      <dgm:prSet presAssocID="{FB9B9965-9C14-455E-A92B-03D65E4433F9}" presName="rootComposite" presStyleCnt="0"/>
      <dgm:spPr/>
    </dgm:pt>
    <dgm:pt modelId="{584DDD1F-A289-4A04-9EE2-85CC4EE20018}" type="pres">
      <dgm:prSet presAssocID="{FB9B9965-9C14-455E-A92B-03D65E4433F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4C323B8-BBB2-45BB-8023-3D671A3ED7BC}" type="pres">
      <dgm:prSet presAssocID="{FB9B9965-9C14-455E-A92B-03D65E4433F9}" presName="rootConnector" presStyleLbl="node2" presStyleIdx="1" presStyleCnt="4"/>
      <dgm:spPr/>
      <dgm:t>
        <a:bodyPr/>
        <a:lstStyle/>
        <a:p>
          <a:endParaRPr lang="hr-HR"/>
        </a:p>
      </dgm:t>
    </dgm:pt>
    <dgm:pt modelId="{820257EB-6E45-44DB-AA6D-4810C10510C8}" type="pres">
      <dgm:prSet presAssocID="{FB9B9965-9C14-455E-A92B-03D65E4433F9}" presName="hierChild4" presStyleCnt="0"/>
      <dgm:spPr/>
    </dgm:pt>
    <dgm:pt modelId="{CE542A2C-0DC8-4B2B-BB2A-373D7634EE84}" type="pres">
      <dgm:prSet presAssocID="{16B008A4-ABD8-401C-9624-17EC8B7D50FA}" presName="Name37" presStyleLbl="parChTrans1D3" presStyleIdx="3" presStyleCnt="9"/>
      <dgm:spPr/>
      <dgm:t>
        <a:bodyPr/>
        <a:lstStyle/>
        <a:p>
          <a:endParaRPr lang="hr-HR"/>
        </a:p>
      </dgm:t>
    </dgm:pt>
    <dgm:pt modelId="{D6BC80B1-48C6-42C6-AF58-135401041C31}" type="pres">
      <dgm:prSet presAssocID="{735AEE36-43A6-4F5A-8111-78369D1F2253}" presName="hierRoot2" presStyleCnt="0">
        <dgm:presLayoutVars>
          <dgm:hierBranch val="init"/>
        </dgm:presLayoutVars>
      </dgm:prSet>
      <dgm:spPr/>
    </dgm:pt>
    <dgm:pt modelId="{CBFA7D2F-500A-4FCE-8B8B-911D06BFEB44}" type="pres">
      <dgm:prSet presAssocID="{735AEE36-43A6-4F5A-8111-78369D1F2253}" presName="rootComposite" presStyleCnt="0"/>
      <dgm:spPr/>
    </dgm:pt>
    <dgm:pt modelId="{03B9583F-C194-49BB-A1C3-A7608ED4DA60}" type="pres">
      <dgm:prSet presAssocID="{735AEE36-43A6-4F5A-8111-78369D1F2253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F7BF453-9693-4CF6-BE16-25E8D6EB47B5}" type="pres">
      <dgm:prSet presAssocID="{735AEE36-43A6-4F5A-8111-78369D1F2253}" presName="rootConnector" presStyleLbl="node3" presStyleIdx="3" presStyleCnt="9"/>
      <dgm:spPr/>
      <dgm:t>
        <a:bodyPr/>
        <a:lstStyle/>
        <a:p>
          <a:endParaRPr lang="hr-HR"/>
        </a:p>
      </dgm:t>
    </dgm:pt>
    <dgm:pt modelId="{B6C13353-ADAF-4055-A200-F8D922756E89}" type="pres">
      <dgm:prSet presAssocID="{735AEE36-43A6-4F5A-8111-78369D1F2253}" presName="hierChild4" presStyleCnt="0"/>
      <dgm:spPr/>
    </dgm:pt>
    <dgm:pt modelId="{6D416ACC-1F7F-4DC2-BAD9-E9BE4CE11338}" type="pres">
      <dgm:prSet presAssocID="{735AEE36-43A6-4F5A-8111-78369D1F2253}" presName="hierChild5" presStyleCnt="0"/>
      <dgm:spPr/>
    </dgm:pt>
    <dgm:pt modelId="{ACCAF2BB-C4DE-4B7F-A43F-54B1CCA7DFBD}" type="pres">
      <dgm:prSet presAssocID="{FCB59963-644F-4E66-A6D4-49C6034BB04A}" presName="Name37" presStyleLbl="parChTrans1D3" presStyleIdx="4" presStyleCnt="9"/>
      <dgm:spPr/>
      <dgm:t>
        <a:bodyPr/>
        <a:lstStyle/>
        <a:p>
          <a:endParaRPr lang="hr-HR"/>
        </a:p>
      </dgm:t>
    </dgm:pt>
    <dgm:pt modelId="{7D1E5D6C-3A09-43EA-A54D-AA68F1350F04}" type="pres">
      <dgm:prSet presAssocID="{3F110BE7-8A8D-4081-9386-2306A8127459}" presName="hierRoot2" presStyleCnt="0">
        <dgm:presLayoutVars>
          <dgm:hierBranch val="init"/>
        </dgm:presLayoutVars>
      </dgm:prSet>
      <dgm:spPr/>
    </dgm:pt>
    <dgm:pt modelId="{761AE6F2-E681-49B5-B949-7A5EE2E442EA}" type="pres">
      <dgm:prSet presAssocID="{3F110BE7-8A8D-4081-9386-2306A8127459}" presName="rootComposite" presStyleCnt="0"/>
      <dgm:spPr/>
    </dgm:pt>
    <dgm:pt modelId="{6E4BC92D-9DF3-44AF-9F8D-009C6F9A7F86}" type="pres">
      <dgm:prSet presAssocID="{3F110BE7-8A8D-4081-9386-2306A8127459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6BF25EC-AB44-47BC-B1C3-0F8FD983D711}" type="pres">
      <dgm:prSet presAssocID="{3F110BE7-8A8D-4081-9386-2306A8127459}" presName="rootConnector" presStyleLbl="node3" presStyleIdx="4" presStyleCnt="9"/>
      <dgm:spPr/>
      <dgm:t>
        <a:bodyPr/>
        <a:lstStyle/>
        <a:p>
          <a:endParaRPr lang="hr-HR"/>
        </a:p>
      </dgm:t>
    </dgm:pt>
    <dgm:pt modelId="{3BAFC27A-629E-4BB3-8879-C154BFF15A9B}" type="pres">
      <dgm:prSet presAssocID="{3F110BE7-8A8D-4081-9386-2306A8127459}" presName="hierChild4" presStyleCnt="0"/>
      <dgm:spPr/>
    </dgm:pt>
    <dgm:pt modelId="{34503290-BFB8-44E6-8202-E9D04FA61ACE}" type="pres">
      <dgm:prSet presAssocID="{3F110BE7-8A8D-4081-9386-2306A8127459}" presName="hierChild5" presStyleCnt="0"/>
      <dgm:spPr/>
    </dgm:pt>
    <dgm:pt modelId="{9C1FBA8C-C383-4612-AA34-5E6E916CD1A6}" type="pres">
      <dgm:prSet presAssocID="{FB9B9965-9C14-455E-A92B-03D65E4433F9}" presName="hierChild5" presStyleCnt="0"/>
      <dgm:spPr/>
    </dgm:pt>
    <dgm:pt modelId="{2F0A575E-59BC-466C-BAD9-5CBC46CC82D4}" type="pres">
      <dgm:prSet presAssocID="{34514F2D-D235-4B52-BE69-419DB1DD43EA}" presName="Name37" presStyleLbl="parChTrans1D2" presStyleIdx="2" presStyleCnt="4"/>
      <dgm:spPr/>
      <dgm:t>
        <a:bodyPr/>
        <a:lstStyle/>
        <a:p>
          <a:endParaRPr lang="hr-HR"/>
        </a:p>
      </dgm:t>
    </dgm:pt>
    <dgm:pt modelId="{265DC662-C526-475B-A2C5-32E9EB543F0B}" type="pres">
      <dgm:prSet presAssocID="{A90D5BF7-6917-4603-BC75-01860895D58C}" presName="hierRoot2" presStyleCnt="0">
        <dgm:presLayoutVars>
          <dgm:hierBranch val="init"/>
        </dgm:presLayoutVars>
      </dgm:prSet>
      <dgm:spPr/>
    </dgm:pt>
    <dgm:pt modelId="{6B657197-5839-4364-956A-9EDB793ADBF8}" type="pres">
      <dgm:prSet presAssocID="{A90D5BF7-6917-4603-BC75-01860895D58C}" presName="rootComposite" presStyleCnt="0"/>
      <dgm:spPr/>
    </dgm:pt>
    <dgm:pt modelId="{CED6F92F-86FE-4496-ABE1-6F3FA9547A0B}" type="pres">
      <dgm:prSet presAssocID="{A90D5BF7-6917-4603-BC75-01860895D58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EB647C9-0E4A-423B-A365-14F5DEA0A89D}" type="pres">
      <dgm:prSet presAssocID="{A90D5BF7-6917-4603-BC75-01860895D58C}" presName="rootConnector" presStyleLbl="node2" presStyleIdx="2" presStyleCnt="4"/>
      <dgm:spPr/>
      <dgm:t>
        <a:bodyPr/>
        <a:lstStyle/>
        <a:p>
          <a:endParaRPr lang="hr-HR"/>
        </a:p>
      </dgm:t>
    </dgm:pt>
    <dgm:pt modelId="{E62338DC-4EC3-4D7F-8F4D-E2DDC012DABC}" type="pres">
      <dgm:prSet presAssocID="{A90D5BF7-6917-4603-BC75-01860895D58C}" presName="hierChild4" presStyleCnt="0"/>
      <dgm:spPr/>
    </dgm:pt>
    <dgm:pt modelId="{7DF5F26B-D5EA-40AB-80A6-3836FA615564}" type="pres">
      <dgm:prSet presAssocID="{AFFE6E24-F677-495A-A8CF-ADC05F3A2EFF}" presName="Name37" presStyleLbl="parChTrans1D3" presStyleIdx="5" presStyleCnt="9"/>
      <dgm:spPr/>
      <dgm:t>
        <a:bodyPr/>
        <a:lstStyle/>
        <a:p>
          <a:endParaRPr lang="hr-HR"/>
        </a:p>
      </dgm:t>
    </dgm:pt>
    <dgm:pt modelId="{E9003944-4A59-4922-98F7-71E01A905B35}" type="pres">
      <dgm:prSet presAssocID="{27576564-A972-421B-BED9-DA0AC4D9F70D}" presName="hierRoot2" presStyleCnt="0">
        <dgm:presLayoutVars>
          <dgm:hierBranch val="init"/>
        </dgm:presLayoutVars>
      </dgm:prSet>
      <dgm:spPr/>
    </dgm:pt>
    <dgm:pt modelId="{1B628BFD-1AB5-4F65-88DC-E89348D4FFBE}" type="pres">
      <dgm:prSet presAssocID="{27576564-A972-421B-BED9-DA0AC4D9F70D}" presName="rootComposite" presStyleCnt="0"/>
      <dgm:spPr/>
    </dgm:pt>
    <dgm:pt modelId="{DD70A0BA-95FC-4558-AD17-C2CC904B53C8}" type="pres">
      <dgm:prSet presAssocID="{27576564-A972-421B-BED9-DA0AC4D9F70D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927C99-864F-40F6-B1FC-045C2299349B}" type="pres">
      <dgm:prSet presAssocID="{27576564-A972-421B-BED9-DA0AC4D9F70D}" presName="rootConnector" presStyleLbl="node3" presStyleIdx="5" presStyleCnt="9"/>
      <dgm:spPr/>
      <dgm:t>
        <a:bodyPr/>
        <a:lstStyle/>
        <a:p>
          <a:endParaRPr lang="hr-HR"/>
        </a:p>
      </dgm:t>
    </dgm:pt>
    <dgm:pt modelId="{6B97F668-610E-4580-84E1-8356CEBEC4B4}" type="pres">
      <dgm:prSet presAssocID="{27576564-A972-421B-BED9-DA0AC4D9F70D}" presName="hierChild4" presStyleCnt="0"/>
      <dgm:spPr/>
    </dgm:pt>
    <dgm:pt modelId="{386344F4-5974-4AE1-BCCD-E54E52F13409}" type="pres">
      <dgm:prSet presAssocID="{27576564-A972-421B-BED9-DA0AC4D9F70D}" presName="hierChild5" presStyleCnt="0"/>
      <dgm:spPr/>
    </dgm:pt>
    <dgm:pt modelId="{CD163261-C7E0-4288-B615-DDEF6000024E}" type="pres">
      <dgm:prSet presAssocID="{D12B4324-B85F-47D2-A423-F979FE8C70B7}" presName="Name37" presStyleLbl="parChTrans1D3" presStyleIdx="6" presStyleCnt="9"/>
      <dgm:spPr/>
      <dgm:t>
        <a:bodyPr/>
        <a:lstStyle/>
        <a:p>
          <a:endParaRPr lang="hr-HR"/>
        </a:p>
      </dgm:t>
    </dgm:pt>
    <dgm:pt modelId="{4140C31B-F391-4CFC-A330-3F945F66837A}" type="pres">
      <dgm:prSet presAssocID="{5517E6AD-28E7-42BA-BF28-53B7AD00AA20}" presName="hierRoot2" presStyleCnt="0">
        <dgm:presLayoutVars>
          <dgm:hierBranch val="init"/>
        </dgm:presLayoutVars>
      </dgm:prSet>
      <dgm:spPr/>
    </dgm:pt>
    <dgm:pt modelId="{48ECA0AA-2D46-44F6-ABC1-26ACE1B521EF}" type="pres">
      <dgm:prSet presAssocID="{5517E6AD-28E7-42BA-BF28-53B7AD00AA20}" presName="rootComposite" presStyleCnt="0"/>
      <dgm:spPr/>
    </dgm:pt>
    <dgm:pt modelId="{39E999B6-FE83-4D0A-99A3-50133E0CB209}" type="pres">
      <dgm:prSet presAssocID="{5517E6AD-28E7-42BA-BF28-53B7AD00AA20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AF645ED-659C-4F32-9625-12D408B60141}" type="pres">
      <dgm:prSet presAssocID="{5517E6AD-28E7-42BA-BF28-53B7AD00AA20}" presName="rootConnector" presStyleLbl="node3" presStyleIdx="6" presStyleCnt="9"/>
      <dgm:spPr/>
      <dgm:t>
        <a:bodyPr/>
        <a:lstStyle/>
        <a:p>
          <a:endParaRPr lang="hr-HR"/>
        </a:p>
      </dgm:t>
    </dgm:pt>
    <dgm:pt modelId="{2E5C8311-CCC7-4BFC-AB54-C8CFFE214669}" type="pres">
      <dgm:prSet presAssocID="{5517E6AD-28E7-42BA-BF28-53B7AD00AA20}" presName="hierChild4" presStyleCnt="0"/>
      <dgm:spPr/>
    </dgm:pt>
    <dgm:pt modelId="{4D45AE80-9B24-448B-BEB1-D676F42A2F9A}" type="pres">
      <dgm:prSet presAssocID="{5517E6AD-28E7-42BA-BF28-53B7AD00AA20}" presName="hierChild5" presStyleCnt="0"/>
      <dgm:spPr/>
    </dgm:pt>
    <dgm:pt modelId="{53824533-AA54-4A21-AD51-A6FA7E74DA54}" type="pres">
      <dgm:prSet presAssocID="{A90D5BF7-6917-4603-BC75-01860895D58C}" presName="hierChild5" presStyleCnt="0"/>
      <dgm:spPr/>
    </dgm:pt>
    <dgm:pt modelId="{202C31A0-D5EC-4B87-BA44-8B2C66D1E59C}" type="pres">
      <dgm:prSet presAssocID="{52989842-CF49-4EED-B67C-8A06816A717B}" presName="Name37" presStyleLbl="parChTrans1D2" presStyleIdx="3" presStyleCnt="4"/>
      <dgm:spPr/>
      <dgm:t>
        <a:bodyPr/>
        <a:lstStyle/>
        <a:p>
          <a:endParaRPr lang="hr-HR"/>
        </a:p>
      </dgm:t>
    </dgm:pt>
    <dgm:pt modelId="{B2A4C0CB-A41F-45FC-BC1D-2930A9CDA0DB}" type="pres">
      <dgm:prSet presAssocID="{C666E87A-5C38-4B1A-8028-679AAD4F54E7}" presName="hierRoot2" presStyleCnt="0">
        <dgm:presLayoutVars>
          <dgm:hierBranch val="init"/>
        </dgm:presLayoutVars>
      </dgm:prSet>
      <dgm:spPr/>
    </dgm:pt>
    <dgm:pt modelId="{8B20A90C-FFB2-44AF-8404-403FBF417A25}" type="pres">
      <dgm:prSet presAssocID="{C666E87A-5C38-4B1A-8028-679AAD4F54E7}" presName="rootComposite" presStyleCnt="0"/>
      <dgm:spPr/>
    </dgm:pt>
    <dgm:pt modelId="{84482DA2-D12B-4C23-A13D-B7698F697CB8}" type="pres">
      <dgm:prSet presAssocID="{C666E87A-5C38-4B1A-8028-679AAD4F54E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BA2C41-33D4-45D4-B7B8-A9A00718570A}" type="pres">
      <dgm:prSet presAssocID="{C666E87A-5C38-4B1A-8028-679AAD4F54E7}" presName="rootConnector" presStyleLbl="node2" presStyleIdx="3" presStyleCnt="4"/>
      <dgm:spPr/>
      <dgm:t>
        <a:bodyPr/>
        <a:lstStyle/>
        <a:p>
          <a:endParaRPr lang="hr-HR"/>
        </a:p>
      </dgm:t>
    </dgm:pt>
    <dgm:pt modelId="{DD613773-BA90-4B5B-BBEC-4431F8C97B67}" type="pres">
      <dgm:prSet presAssocID="{C666E87A-5C38-4B1A-8028-679AAD4F54E7}" presName="hierChild4" presStyleCnt="0"/>
      <dgm:spPr/>
    </dgm:pt>
    <dgm:pt modelId="{3D30C9D5-FC98-42AB-BFD6-462A16BB2156}" type="pres">
      <dgm:prSet presAssocID="{1A83B31C-F2FB-4478-927D-21420629F62D}" presName="Name37" presStyleLbl="parChTrans1D3" presStyleIdx="7" presStyleCnt="9"/>
      <dgm:spPr/>
      <dgm:t>
        <a:bodyPr/>
        <a:lstStyle/>
        <a:p>
          <a:endParaRPr lang="hr-HR"/>
        </a:p>
      </dgm:t>
    </dgm:pt>
    <dgm:pt modelId="{070ADB81-9522-45F4-AD36-F730B76608FA}" type="pres">
      <dgm:prSet presAssocID="{DC9483D4-1BD5-4F6C-9D89-17A0DA86EA4D}" presName="hierRoot2" presStyleCnt="0">
        <dgm:presLayoutVars>
          <dgm:hierBranch val="init"/>
        </dgm:presLayoutVars>
      </dgm:prSet>
      <dgm:spPr/>
    </dgm:pt>
    <dgm:pt modelId="{8B59357C-F32D-4EEC-AA40-3AE7DBFD7104}" type="pres">
      <dgm:prSet presAssocID="{DC9483D4-1BD5-4F6C-9D89-17A0DA86EA4D}" presName="rootComposite" presStyleCnt="0"/>
      <dgm:spPr/>
    </dgm:pt>
    <dgm:pt modelId="{D161FD1F-F5A1-4A23-995F-07E84CFA192E}" type="pres">
      <dgm:prSet presAssocID="{DC9483D4-1BD5-4F6C-9D89-17A0DA86EA4D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5720EF4-D507-4CF6-8F18-80A850D4C303}" type="pres">
      <dgm:prSet presAssocID="{DC9483D4-1BD5-4F6C-9D89-17A0DA86EA4D}" presName="rootConnector" presStyleLbl="node3" presStyleIdx="7" presStyleCnt="9"/>
      <dgm:spPr/>
      <dgm:t>
        <a:bodyPr/>
        <a:lstStyle/>
        <a:p>
          <a:endParaRPr lang="hr-HR"/>
        </a:p>
      </dgm:t>
    </dgm:pt>
    <dgm:pt modelId="{F771A047-37E0-486C-9527-FD49A280BFB0}" type="pres">
      <dgm:prSet presAssocID="{DC9483D4-1BD5-4F6C-9D89-17A0DA86EA4D}" presName="hierChild4" presStyleCnt="0"/>
      <dgm:spPr/>
    </dgm:pt>
    <dgm:pt modelId="{A8370491-D98D-4E40-9946-DF35252DCA17}" type="pres">
      <dgm:prSet presAssocID="{DC9483D4-1BD5-4F6C-9D89-17A0DA86EA4D}" presName="hierChild5" presStyleCnt="0"/>
      <dgm:spPr/>
    </dgm:pt>
    <dgm:pt modelId="{8B82A213-FCE4-4ACB-A603-B7E368698B15}" type="pres">
      <dgm:prSet presAssocID="{B9F8AE3D-478E-46F7-A24E-86D726A629A6}" presName="Name37" presStyleLbl="parChTrans1D3" presStyleIdx="8" presStyleCnt="9"/>
      <dgm:spPr/>
      <dgm:t>
        <a:bodyPr/>
        <a:lstStyle/>
        <a:p>
          <a:endParaRPr lang="hr-HR"/>
        </a:p>
      </dgm:t>
    </dgm:pt>
    <dgm:pt modelId="{63ABA8BD-262F-4B7C-AF17-7A6FC9940BEE}" type="pres">
      <dgm:prSet presAssocID="{C28AB36C-BDD5-4B85-B168-8EA0BF25ED04}" presName="hierRoot2" presStyleCnt="0">
        <dgm:presLayoutVars>
          <dgm:hierBranch val="init"/>
        </dgm:presLayoutVars>
      </dgm:prSet>
      <dgm:spPr/>
    </dgm:pt>
    <dgm:pt modelId="{F260A1EF-FF87-4B67-8C1A-01FB4F029AAE}" type="pres">
      <dgm:prSet presAssocID="{C28AB36C-BDD5-4B85-B168-8EA0BF25ED04}" presName="rootComposite" presStyleCnt="0"/>
      <dgm:spPr/>
    </dgm:pt>
    <dgm:pt modelId="{6AC6A67F-6642-499C-9197-8A4EC698F056}" type="pres">
      <dgm:prSet presAssocID="{C28AB36C-BDD5-4B85-B168-8EA0BF25ED04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698F7FF-3054-4CBE-AEC7-36C2CB96BD43}" type="pres">
      <dgm:prSet presAssocID="{C28AB36C-BDD5-4B85-B168-8EA0BF25ED04}" presName="rootConnector" presStyleLbl="node3" presStyleIdx="8" presStyleCnt="9"/>
      <dgm:spPr/>
      <dgm:t>
        <a:bodyPr/>
        <a:lstStyle/>
        <a:p>
          <a:endParaRPr lang="hr-HR"/>
        </a:p>
      </dgm:t>
    </dgm:pt>
    <dgm:pt modelId="{297A4C97-B419-46E3-8827-755D9A1426F6}" type="pres">
      <dgm:prSet presAssocID="{C28AB36C-BDD5-4B85-B168-8EA0BF25ED04}" presName="hierChild4" presStyleCnt="0"/>
      <dgm:spPr/>
    </dgm:pt>
    <dgm:pt modelId="{703B9215-CB0D-4303-A36B-310A9D75B96A}" type="pres">
      <dgm:prSet presAssocID="{C28AB36C-BDD5-4B85-B168-8EA0BF25ED04}" presName="hierChild5" presStyleCnt="0"/>
      <dgm:spPr/>
    </dgm:pt>
    <dgm:pt modelId="{251F6E85-B42C-4395-8B75-64D6CA9D589F}" type="pres">
      <dgm:prSet presAssocID="{C666E87A-5C38-4B1A-8028-679AAD4F54E7}" presName="hierChild5" presStyleCnt="0"/>
      <dgm:spPr/>
    </dgm:pt>
    <dgm:pt modelId="{594584B4-566C-4F0D-874D-BEDBF815E0BF}" type="pres">
      <dgm:prSet presAssocID="{3A4AEBC2-0E15-4F12-9B4A-400F5BC96FAC}" presName="hierChild3" presStyleCnt="0"/>
      <dgm:spPr/>
    </dgm:pt>
  </dgm:ptLst>
  <dgm:cxnLst>
    <dgm:cxn modelId="{24B4D25F-D194-4B53-91C5-2AEB60CFCBDD}" type="presOf" srcId="{5517E6AD-28E7-42BA-BF28-53B7AD00AA20}" destId="{4AF645ED-659C-4F32-9625-12D408B60141}" srcOrd="1" destOrd="0" presId="urn:microsoft.com/office/officeart/2005/8/layout/orgChart1"/>
    <dgm:cxn modelId="{1D3FE889-F1ED-449E-93F4-7418CAB76628}" type="presOf" srcId="{FCB59963-644F-4E66-A6D4-49C6034BB04A}" destId="{ACCAF2BB-C4DE-4B7F-A43F-54B1CCA7DFBD}" srcOrd="0" destOrd="0" presId="urn:microsoft.com/office/officeart/2005/8/layout/orgChart1"/>
    <dgm:cxn modelId="{3246840D-8049-498E-8D81-17A7B3CC72DF}" type="presOf" srcId="{155EFB18-B963-4C41-98F9-2540018D6D98}" destId="{730A3C88-86F9-46DB-9955-015D97F1A9AA}" srcOrd="1" destOrd="0" presId="urn:microsoft.com/office/officeart/2005/8/layout/orgChart1"/>
    <dgm:cxn modelId="{CFF3089A-2606-44BC-9129-BEEFCC9C28BA}" type="presOf" srcId="{B8240B73-7B77-4821-9D39-DBB9841E4BE2}" destId="{DBCEA230-8A3C-4D1C-A945-69BA88BA7853}" srcOrd="0" destOrd="0" presId="urn:microsoft.com/office/officeart/2005/8/layout/orgChart1"/>
    <dgm:cxn modelId="{F923072A-0A83-4D4B-8F0D-1482C0FAD694}" type="presOf" srcId="{5517E6AD-28E7-42BA-BF28-53B7AD00AA20}" destId="{39E999B6-FE83-4D0A-99A3-50133E0CB209}" srcOrd="0" destOrd="0" presId="urn:microsoft.com/office/officeart/2005/8/layout/orgChart1"/>
    <dgm:cxn modelId="{13886446-1402-4117-A3AC-6483A5223D95}" srcId="{A90D5BF7-6917-4603-BC75-01860895D58C}" destId="{27576564-A972-421B-BED9-DA0AC4D9F70D}" srcOrd="0" destOrd="0" parTransId="{AFFE6E24-F677-495A-A8CF-ADC05F3A2EFF}" sibTransId="{29763011-364F-4C09-A6CD-2A032EA02D39}"/>
    <dgm:cxn modelId="{BBC9D582-7E89-4438-BA9E-5A03D2304AF8}" srcId="{8B714310-99D5-494A-A6A8-71CFC8807ECE}" destId="{505D6953-D68F-431F-BED9-48202EA53A14}" srcOrd="1" destOrd="0" parTransId="{C33DDFBE-BE15-47E6-B264-AEA2C8EEC312}" sibTransId="{030ADD20-7062-4E84-A723-617E81E9BE8E}"/>
    <dgm:cxn modelId="{C6FCE56F-D26C-4250-AEE2-24B6B89DBC12}" type="presOf" srcId="{8B714310-99D5-494A-A6A8-71CFC8807ECE}" destId="{F91A9628-AC19-4C35-8E52-8C6B1EC6F93A}" srcOrd="0" destOrd="0" presId="urn:microsoft.com/office/officeart/2005/8/layout/orgChart1"/>
    <dgm:cxn modelId="{3CC6494D-E059-4DD2-B7B4-320440A597A2}" type="presOf" srcId="{89384F73-66BA-45BB-BCC9-C88C065F072D}" destId="{F7D746DE-895C-4181-B17A-402AD1E073DA}" srcOrd="1" destOrd="0" presId="urn:microsoft.com/office/officeart/2005/8/layout/orgChart1"/>
    <dgm:cxn modelId="{244996E7-B7EA-4CD9-A059-B48D3328884D}" type="presOf" srcId="{A90D5BF7-6917-4603-BC75-01860895D58C}" destId="{3EB647C9-0E4A-423B-A365-14F5DEA0A89D}" srcOrd="1" destOrd="0" presId="urn:microsoft.com/office/officeart/2005/8/layout/orgChart1"/>
    <dgm:cxn modelId="{4225868F-8276-4823-AEC0-A7116A2B1FE5}" srcId="{3A4AEBC2-0E15-4F12-9B4A-400F5BC96FAC}" destId="{8B714310-99D5-494A-A6A8-71CFC8807ECE}" srcOrd="0" destOrd="0" parTransId="{1DFD9834-2F9B-4944-8998-23EC29C663D2}" sibTransId="{FED10FA7-5C35-4828-B945-1256923ADF55}"/>
    <dgm:cxn modelId="{205EDF48-635E-4212-9802-52488C9BB98D}" type="presOf" srcId="{52989842-CF49-4EED-B67C-8A06816A717B}" destId="{202C31A0-D5EC-4B87-BA44-8B2C66D1E59C}" srcOrd="0" destOrd="0" presId="urn:microsoft.com/office/officeart/2005/8/layout/orgChart1"/>
    <dgm:cxn modelId="{181A12D9-D732-4E42-BD8A-857956F22D5F}" srcId="{8B714310-99D5-494A-A6A8-71CFC8807ECE}" destId="{155EFB18-B963-4C41-98F9-2540018D6D98}" srcOrd="2" destOrd="0" parTransId="{800DCE28-458F-4A38-BBAC-744ED033BCF7}" sibTransId="{F6707D51-C933-4AE7-A256-CBD236BC9ABA}"/>
    <dgm:cxn modelId="{05D23CFE-BC62-4C0A-9448-F909C96AD051}" type="presOf" srcId="{D12B4324-B85F-47D2-A423-F979FE8C70B7}" destId="{CD163261-C7E0-4288-B615-DDEF6000024E}" srcOrd="0" destOrd="0" presId="urn:microsoft.com/office/officeart/2005/8/layout/orgChart1"/>
    <dgm:cxn modelId="{3C10DB87-EBB5-435B-91F3-5D536A96A2E7}" type="presOf" srcId="{735AEE36-43A6-4F5A-8111-78369D1F2253}" destId="{03B9583F-C194-49BB-A1C3-A7608ED4DA60}" srcOrd="0" destOrd="0" presId="urn:microsoft.com/office/officeart/2005/8/layout/orgChart1"/>
    <dgm:cxn modelId="{389603B5-43DB-4DB7-8A5D-ECABC79B0C78}" type="presOf" srcId="{C33DDFBE-BE15-47E6-B264-AEA2C8EEC312}" destId="{81F9B89F-2995-435D-B07E-B6DAA553F11B}" srcOrd="0" destOrd="0" presId="urn:microsoft.com/office/officeart/2005/8/layout/orgChart1"/>
    <dgm:cxn modelId="{34DAE4ED-A1A1-4BE2-9B84-53ED69F4C688}" type="presOf" srcId="{3A4AEBC2-0E15-4F12-9B4A-400F5BC96FAC}" destId="{9771BB02-560C-4DF3-A7E5-2A1DB66A0AB5}" srcOrd="1" destOrd="0" presId="urn:microsoft.com/office/officeart/2005/8/layout/orgChart1"/>
    <dgm:cxn modelId="{B4E09DA8-D769-41F0-BC2F-32A21A9D9CA3}" type="presOf" srcId="{B9F8AE3D-478E-46F7-A24E-86D726A629A6}" destId="{8B82A213-FCE4-4ACB-A603-B7E368698B15}" srcOrd="0" destOrd="0" presId="urn:microsoft.com/office/officeart/2005/8/layout/orgChart1"/>
    <dgm:cxn modelId="{142C460A-5AE9-4C02-BDF2-8D42B1EF10B3}" type="presOf" srcId="{34514F2D-D235-4B52-BE69-419DB1DD43EA}" destId="{2F0A575E-59BC-466C-BAD9-5CBC46CC82D4}" srcOrd="0" destOrd="0" presId="urn:microsoft.com/office/officeart/2005/8/layout/orgChart1"/>
    <dgm:cxn modelId="{C8F52BEB-7435-4F6A-84BB-1E9DE0285284}" srcId="{3A4AEBC2-0E15-4F12-9B4A-400F5BC96FAC}" destId="{A90D5BF7-6917-4603-BC75-01860895D58C}" srcOrd="2" destOrd="0" parTransId="{34514F2D-D235-4B52-BE69-419DB1DD43EA}" sibTransId="{FB62C3FD-7CDE-4C1E-ABE0-61319E6698CA}"/>
    <dgm:cxn modelId="{AAE71B52-35CA-40EF-8956-73761C42D6E7}" srcId="{3A4AEBC2-0E15-4F12-9B4A-400F5BC96FAC}" destId="{FB9B9965-9C14-455E-A92B-03D65E4433F9}" srcOrd="1" destOrd="0" parTransId="{D8EEE2AB-4693-4D98-A482-1F5E36940246}" sibTransId="{A64C6333-328E-4D67-ADB3-438108002DF0}"/>
    <dgm:cxn modelId="{92360F26-6C64-4313-993E-010B0785FFA1}" type="presOf" srcId="{27576564-A972-421B-BED9-DA0AC4D9F70D}" destId="{DD70A0BA-95FC-4558-AD17-C2CC904B53C8}" srcOrd="0" destOrd="0" presId="urn:microsoft.com/office/officeart/2005/8/layout/orgChart1"/>
    <dgm:cxn modelId="{6E8653CE-5991-4DDC-9E5D-40CCFDE61C8F}" type="presOf" srcId="{3F110BE7-8A8D-4081-9386-2306A8127459}" destId="{36BF25EC-AB44-47BC-B1C3-0F8FD983D711}" srcOrd="1" destOrd="0" presId="urn:microsoft.com/office/officeart/2005/8/layout/orgChart1"/>
    <dgm:cxn modelId="{140595BD-C11C-49AD-A3A3-5A941DEE6279}" type="presOf" srcId="{C28AB36C-BDD5-4B85-B168-8EA0BF25ED04}" destId="{2698F7FF-3054-4CBE-AEC7-36C2CB96BD43}" srcOrd="1" destOrd="0" presId="urn:microsoft.com/office/officeart/2005/8/layout/orgChart1"/>
    <dgm:cxn modelId="{6515B66E-F846-4AFB-A12D-F7CEA922C33E}" type="presOf" srcId="{AFFE6E24-F677-495A-A8CF-ADC05F3A2EFF}" destId="{7DF5F26B-D5EA-40AB-80A6-3836FA615564}" srcOrd="0" destOrd="0" presId="urn:microsoft.com/office/officeart/2005/8/layout/orgChart1"/>
    <dgm:cxn modelId="{9C6EB3CF-079E-4848-931F-C04004BF4FBF}" srcId="{C666E87A-5C38-4B1A-8028-679AAD4F54E7}" destId="{C28AB36C-BDD5-4B85-B168-8EA0BF25ED04}" srcOrd="1" destOrd="0" parTransId="{B9F8AE3D-478E-46F7-A24E-86D726A629A6}" sibTransId="{121B3635-193D-4466-B728-3C0746A33BB8}"/>
    <dgm:cxn modelId="{3A1D51D1-F009-4CD9-9901-E2BDDA15379C}" type="presOf" srcId="{800DCE28-458F-4A38-BBAC-744ED033BCF7}" destId="{F692B366-00CB-4FD3-B0D7-A121526A02B3}" srcOrd="0" destOrd="0" presId="urn:microsoft.com/office/officeart/2005/8/layout/orgChart1"/>
    <dgm:cxn modelId="{21F49BC3-0A70-449F-8B7C-B8AEA272E906}" type="presOf" srcId="{27576564-A972-421B-BED9-DA0AC4D9F70D}" destId="{49927C99-864F-40F6-B1FC-045C2299349B}" srcOrd="1" destOrd="0" presId="urn:microsoft.com/office/officeart/2005/8/layout/orgChart1"/>
    <dgm:cxn modelId="{3BEDE364-15CA-4442-A845-58AD80E0E727}" type="presOf" srcId="{8B714310-99D5-494A-A6A8-71CFC8807ECE}" destId="{E9590870-0E12-49F0-8159-4C1EDE6D93D8}" srcOrd="1" destOrd="0" presId="urn:microsoft.com/office/officeart/2005/8/layout/orgChart1"/>
    <dgm:cxn modelId="{9C91092D-9A81-4196-BC46-FB820B613521}" srcId="{C666E87A-5C38-4B1A-8028-679AAD4F54E7}" destId="{DC9483D4-1BD5-4F6C-9D89-17A0DA86EA4D}" srcOrd="0" destOrd="0" parTransId="{1A83B31C-F2FB-4478-927D-21420629F62D}" sibTransId="{D0ED3643-B3FB-4540-B98C-91B2CF057072}"/>
    <dgm:cxn modelId="{3AF52673-FF12-49E2-864A-08A5FCF136F6}" srcId="{E6EF1439-9A3B-4218-814F-B769B2B74495}" destId="{3A4AEBC2-0E15-4F12-9B4A-400F5BC96FAC}" srcOrd="0" destOrd="0" parTransId="{6D67689B-A5A2-434D-84F2-442BAAA6A67A}" sibTransId="{E27B713C-51E5-4D7A-A1BF-9AF4141F18C5}"/>
    <dgm:cxn modelId="{27F1A1A9-2F1E-4353-A3E3-DEFA567A5B4C}" srcId="{FB9B9965-9C14-455E-A92B-03D65E4433F9}" destId="{735AEE36-43A6-4F5A-8111-78369D1F2253}" srcOrd="0" destOrd="0" parTransId="{16B008A4-ABD8-401C-9624-17EC8B7D50FA}" sibTransId="{9F009845-93C8-48C9-8778-B823B95747A1}"/>
    <dgm:cxn modelId="{3F7EEF22-EE95-4F69-A27F-B7456019D0EF}" type="presOf" srcId="{C666E87A-5C38-4B1A-8028-679AAD4F54E7}" destId="{84482DA2-D12B-4C23-A13D-B7698F697CB8}" srcOrd="0" destOrd="0" presId="urn:microsoft.com/office/officeart/2005/8/layout/orgChart1"/>
    <dgm:cxn modelId="{DB80D1F2-15FF-4F8E-8822-5B57139258E2}" type="presOf" srcId="{3F110BE7-8A8D-4081-9386-2306A8127459}" destId="{6E4BC92D-9DF3-44AF-9F8D-009C6F9A7F86}" srcOrd="0" destOrd="0" presId="urn:microsoft.com/office/officeart/2005/8/layout/orgChart1"/>
    <dgm:cxn modelId="{A07C3F58-C54F-42B0-A368-9048917F13F6}" type="presOf" srcId="{1A83B31C-F2FB-4478-927D-21420629F62D}" destId="{3D30C9D5-FC98-42AB-BFD6-462A16BB2156}" srcOrd="0" destOrd="0" presId="urn:microsoft.com/office/officeart/2005/8/layout/orgChart1"/>
    <dgm:cxn modelId="{3A03B715-AF9B-48F5-AF5D-3522CBD5ED6C}" type="presOf" srcId="{D8EEE2AB-4693-4D98-A482-1F5E36940246}" destId="{C15863C4-C781-47FD-B878-F2CC64C3110C}" srcOrd="0" destOrd="0" presId="urn:microsoft.com/office/officeart/2005/8/layout/orgChart1"/>
    <dgm:cxn modelId="{E850EF39-76BB-40AB-9FF3-5BBF98FE2EA4}" type="presOf" srcId="{89384F73-66BA-45BB-BCC9-C88C065F072D}" destId="{BD702FED-D6BA-46C0-A674-491E43AE343A}" srcOrd="0" destOrd="0" presId="urn:microsoft.com/office/officeart/2005/8/layout/orgChart1"/>
    <dgm:cxn modelId="{AEA553F5-5CD6-456A-BC90-2E4CA5E1E8D8}" type="presOf" srcId="{505D6953-D68F-431F-BED9-48202EA53A14}" destId="{1BF2D54A-BBD7-4F91-9378-605A25E6E440}" srcOrd="1" destOrd="0" presId="urn:microsoft.com/office/officeart/2005/8/layout/orgChart1"/>
    <dgm:cxn modelId="{A56CE98C-CFC2-496C-ADF1-BF4DA0A0D811}" type="presOf" srcId="{FB9B9965-9C14-455E-A92B-03D65E4433F9}" destId="{F4C323B8-BBB2-45BB-8023-3D671A3ED7BC}" srcOrd="1" destOrd="0" presId="urn:microsoft.com/office/officeart/2005/8/layout/orgChart1"/>
    <dgm:cxn modelId="{34B2CC48-4D52-4985-9076-47172EC73C45}" type="presOf" srcId="{155EFB18-B963-4C41-98F9-2540018D6D98}" destId="{031EB863-7232-4F27-99FE-0BC36FE72576}" srcOrd="0" destOrd="0" presId="urn:microsoft.com/office/officeart/2005/8/layout/orgChart1"/>
    <dgm:cxn modelId="{B7E8E09B-1165-4028-B58A-F926BCE2517F}" type="presOf" srcId="{1DFD9834-2F9B-4944-8998-23EC29C663D2}" destId="{5D050D86-5B97-4B3D-9FC5-4F6C90773563}" srcOrd="0" destOrd="0" presId="urn:microsoft.com/office/officeart/2005/8/layout/orgChart1"/>
    <dgm:cxn modelId="{EA561CC9-0539-4742-A719-06C8D02E7089}" type="presOf" srcId="{A90D5BF7-6917-4603-BC75-01860895D58C}" destId="{CED6F92F-86FE-4496-ABE1-6F3FA9547A0B}" srcOrd="0" destOrd="0" presId="urn:microsoft.com/office/officeart/2005/8/layout/orgChart1"/>
    <dgm:cxn modelId="{1B846885-AB81-4BD3-9575-606C8D3A63DF}" srcId="{3A4AEBC2-0E15-4F12-9B4A-400F5BC96FAC}" destId="{C666E87A-5C38-4B1A-8028-679AAD4F54E7}" srcOrd="3" destOrd="0" parTransId="{52989842-CF49-4EED-B67C-8A06816A717B}" sibTransId="{8EBEF4EA-1DB8-4C43-AC0A-D2EB2DE6A34C}"/>
    <dgm:cxn modelId="{41A5B8B5-36C6-4150-9B46-C9B1DE13D75B}" type="presOf" srcId="{C28AB36C-BDD5-4B85-B168-8EA0BF25ED04}" destId="{6AC6A67F-6642-499C-9197-8A4EC698F056}" srcOrd="0" destOrd="0" presId="urn:microsoft.com/office/officeart/2005/8/layout/orgChart1"/>
    <dgm:cxn modelId="{B9910915-AFA5-4D67-B539-96DF61349D3D}" type="presOf" srcId="{E6EF1439-9A3B-4218-814F-B769B2B74495}" destId="{81A738BE-3997-4116-82F6-7E360807235D}" srcOrd="0" destOrd="0" presId="urn:microsoft.com/office/officeart/2005/8/layout/orgChart1"/>
    <dgm:cxn modelId="{9AE7E2AA-0FBA-4DBD-860A-D01130262A24}" type="presOf" srcId="{505D6953-D68F-431F-BED9-48202EA53A14}" destId="{52144487-0EA6-4873-BA59-4A376E27FF00}" srcOrd="0" destOrd="0" presId="urn:microsoft.com/office/officeart/2005/8/layout/orgChart1"/>
    <dgm:cxn modelId="{896DBBD1-985E-4003-B99B-80B40E945CB1}" srcId="{A90D5BF7-6917-4603-BC75-01860895D58C}" destId="{5517E6AD-28E7-42BA-BF28-53B7AD00AA20}" srcOrd="1" destOrd="0" parTransId="{D12B4324-B85F-47D2-A423-F979FE8C70B7}" sibTransId="{95832E6E-B873-4EE8-AD08-AD5F8A5A93C7}"/>
    <dgm:cxn modelId="{27EB7798-652E-4907-9550-92548EDF527C}" type="presOf" srcId="{DC9483D4-1BD5-4F6C-9D89-17A0DA86EA4D}" destId="{E5720EF4-D507-4CF6-8F18-80A850D4C303}" srcOrd="1" destOrd="0" presId="urn:microsoft.com/office/officeart/2005/8/layout/orgChart1"/>
    <dgm:cxn modelId="{37796212-CF10-47C5-BF04-B9F43715D851}" type="presOf" srcId="{DC9483D4-1BD5-4F6C-9D89-17A0DA86EA4D}" destId="{D161FD1F-F5A1-4A23-995F-07E84CFA192E}" srcOrd="0" destOrd="0" presId="urn:microsoft.com/office/officeart/2005/8/layout/orgChart1"/>
    <dgm:cxn modelId="{523D147D-C019-4ABB-9394-D63A415D290F}" type="presOf" srcId="{735AEE36-43A6-4F5A-8111-78369D1F2253}" destId="{8F7BF453-9693-4CF6-BE16-25E8D6EB47B5}" srcOrd="1" destOrd="0" presId="urn:microsoft.com/office/officeart/2005/8/layout/orgChart1"/>
    <dgm:cxn modelId="{D9C2FD03-5418-46C4-8ED9-A7CC0490A059}" type="presOf" srcId="{FB9B9965-9C14-455E-A92B-03D65E4433F9}" destId="{584DDD1F-A289-4A04-9EE2-85CC4EE20018}" srcOrd="0" destOrd="0" presId="urn:microsoft.com/office/officeart/2005/8/layout/orgChart1"/>
    <dgm:cxn modelId="{21591DDD-FF39-439F-BEDD-A15628E25444}" type="presOf" srcId="{3A4AEBC2-0E15-4F12-9B4A-400F5BC96FAC}" destId="{02A12F7E-15FC-463E-9CA0-224CAD337C43}" srcOrd="0" destOrd="0" presId="urn:microsoft.com/office/officeart/2005/8/layout/orgChart1"/>
    <dgm:cxn modelId="{4DC00161-89D2-4A4B-AD0A-3CA1DCF51DB8}" type="presOf" srcId="{16B008A4-ABD8-401C-9624-17EC8B7D50FA}" destId="{CE542A2C-0DC8-4B2B-BB2A-373D7634EE84}" srcOrd="0" destOrd="0" presId="urn:microsoft.com/office/officeart/2005/8/layout/orgChart1"/>
    <dgm:cxn modelId="{44CC2944-D446-446D-8C15-A732F29D9BD1}" srcId="{FB9B9965-9C14-455E-A92B-03D65E4433F9}" destId="{3F110BE7-8A8D-4081-9386-2306A8127459}" srcOrd="1" destOrd="0" parTransId="{FCB59963-644F-4E66-A6D4-49C6034BB04A}" sibTransId="{603DB88E-3306-4647-8982-FDA9BC3162FE}"/>
    <dgm:cxn modelId="{837C1E02-0129-4FAF-A00F-D0C9E8EC9AB8}" type="presOf" srcId="{C666E87A-5C38-4B1A-8028-679AAD4F54E7}" destId="{33BA2C41-33D4-45D4-B7B8-A9A00718570A}" srcOrd="1" destOrd="0" presId="urn:microsoft.com/office/officeart/2005/8/layout/orgChart1"/>
    <dgm:cxn modelId="{A919EDEF-05E8-441B-BB12-12C5DA692747}" srcId="{8B714310-99D5-494A-A6A8-71CFC8807ECE}" destId="{89384F73-66BA-45BB-BCC9-C88C065F072D}" srcOrd="0" destOrd="0" parTransId="{B8240B73-7B77-4821-9D39-DBB9841E4BE2}" sibTransId="{4DDC54EC-62BF-4C83-A2E3-50591AEFFBE8}"/>
    <dgm:cxn modelId="{979AB003-A9EF-4FE8-B733-81C14AA0A64B}" type="presParOf" srcId="{81A738BE-3997-4116-82F6-7E360807235D}" destId="{FFF5D663-7F1A-4272-8368-3A568DBDCAB8}" srcOrd="0" destOrd="0" presId="urn:microsoft.com/office/officeart/2005/8/layout/orgChart1"/>
    <dgm:cxn modelId="{0B1FF531-94E7-493B-8536-2064AFE6A2BD}" type="presParOf" srcId="{FFF5D663-7F1A-4272-8368-3A568DBDCAB8}" destId="{4E1757C9-CF50-48B1-BD2A-C1B59952B703}" srcOrd="0" destOrd="0" presId="urn:microsoft.com/office/officeart/2005/8/layout/orgChart1"/>
    <dgm:cxn modelId="{82FA08E1-0D01-4441-97B3-CF55EC8936FA}" type="presParOf" srcId="{4E1757C9-CF50-48B1-BD2A-C1B59952B703}" destId="{02A12F7E-15FC-463E-9CA0-224CAD337C43}" srcOrd="0" destOrd="0" presId="urn:microsoft.com/office/officeart/2005/8/layout/orgChart1"/>
    <dgm:cxn modelId="{A6564E81-C58C-4986-B0DC-F72FCF140E6C}" type="presParOf" srcId="{4E1757C9-CF50-48B1-BD2A-C1B59952B703}" destId="{9771BB02-560C-4DF3-A7E5-2A1DB66A0AB5}" srcOrd="1" destOrd="0" presId="urn:microsoft.com/office/officeart/2005/8/layout/orgChart1"/>
    <dgm:cxn modelId="{EDCEEB66-0AB0-4828-BB17-505885981C75}" type="presParOf" srcId="{FFF5D663-7F1A-4272-8368-3A568DBDCAB8}" destId="{CD5F99B2-F368-4237-91E8-B21A8CF2FE9A}" srcOrd="1" destOrd="0" presId="urn:microsoft.com/office/officeart/2005/8/layout/orgChart1"/>
    <dgm:cxn modelId="{EB729EEA-23AC-4629-8492-7B6A48021B2C}" type="presParOf" srcId="{CD5F99B2-F368-4237-91E8-B21A8CF2FE9A}" destId="{5D050D86-5B97-4B3D-9FC5-4F6C90773563}" srcOrd="0" destOrd="0" presId="urn:microsoft.com/office/officeart/2005/8/layout/orgChart1"/>
    <dgm:cxn modelId="{48E2872C-ECF0-4775-82B8-AD65AE62CC52}" type="presParOf" srcId="{CD5F99B2-F368-4237-91E8-B21A8CF2FE9A}" destId="{13F7AE3C-AE3B-4443-9EFD-2BBE115B8B65}" srcOrd="1" destOrd="0" presId="urn:microsoft.com/office/officeart/2005/8/layout/orgChart1"/>
    <dgm:cxn modelId="{0EA80A1F-08A1-4B15-AAA6-4EDE1DF7DD47}" type="presParOf" srcId="{13F7AE3C-AE3B-4443-9EFD-2BBE115B8B65}" destId="{AE0C9BF0-E7E8-4EE5-BFB6-125B723BA905}" srcOrd="0" destOrd="0" presId="urn:microsoft.com/office/officeart/2005/8/layout/orgChart1"/>
    <dgm:cxn modelId="{19B0BD86-8786-46BA-920E-8EA8C6A75277}" type="presParOf" srcId="{AE0C9BF0-E7E8-4EE5-BFB6-125B723BA905}" destId="{F91A9628-AC19-4C35-8E52-8C6B1EC6F93A}" srcOrd="0" destOrd="0" presId="urn:microsoft.com/office/officeart/2005/8/layout/orgChart1"/>
    <dgm:cxn modelId="{29244F17-7610-4B77-8E72-C993BE1E87E2}" type="presParOf" srcId="{AE0C9BF0-E7E8-4EE5-BFB6-125B723BA905}" destId="{E9590870-0E12-49F0-8159-4C1EDE6D93D8}" srcOrd="1" destOrd="0" presId="urn:microsoft.com/office/officeart/2005/8/layout/orgChart1"/>
    <dgm:cxn modelId="{C98C0AE2-9F19-43BD-9C24-2109F4DD28D5}" type="presParOf" srcId="{13F7AE3C-AE3B-4443-9EFD-2BBE115B8B65}" destId="{4E6AF7C2-3036-4E7B-8EAD-7AF6999B4A09}" srcOrd="1" destOrd="0" presId="urn:microsoft.com/office/officeart/2005/8/layout/orgChart1"/>
    <dgm:cxn modelId="{E8E293B9-F52E-41EE-A33F-02C4B3A78532}" type="presParOf" srcId="{4E6AF7C2-3036-4E7B-8EAD-7AF6999B4A09}" destId="{DBCEA230-8A3C-4D1C-A945-69BA88BA7853}" srcOrd="0" destOrd="0" presId="urn:microsoft.com/office/officeart/2005/8/layout/orgChart1"/>
    <dgm:cxn modelId="{709E8CC3-FC43-47E7-BA78-798C585B5F6C}" type="presParOf" srcId="{4E6AF7C2-3036-4E7B-8EAD-7AF6999B4A09}" destId="{BC38CEA7-B93E-4523-833C-FC5727DCDBA6}" srcOrd="1" destOrd="0" presId="urn:microsoft.com/office/officeart/2005/8/layout/orgChart1"/>
    <dgm:cxn modelId="{E843AF82-4893-40D9-A7BF-E4460B27350F}" type="presParOf" srcId="{BC38CEA7-B93E-4523-833C-FC5727DCDBA6}" destId="{B24A4F24-2A9A-4048-821C-B0B5395BB26F}" srcOrd="0" destOrd="0" presId="urn:microsoft.com/office/officeart/2005/8/layout/orgChart1"/>
    <dgm:cxn modelId="{55736333-7E39-449B-BA2E-424608968B1A}" type="presParOf" srcId="{B24A4F24-2A9A-4048-821C-B0B5395BB26F}" destId="{BD702FED-D6BA-46C0-A674-491E43AE343A}" srcOrd="0" destOrd="0" presId="urn:microsoft.com/office/officeart/2005/8/layout/orgChart1"/>
    <dgm:cxn modelId="{FE9F1A8C-DFA2-4132-8F0A-D4CAD71662B2}" type="presParOf" srcId="{B24A4F24-2A9A-4048-821C-B0B5395BB26F}" destId="{F7D746DE-895C-4181-B17A-402AD1E073DA}" srcOrd="1" destOrd="0" presId="urn:microsoft.com/office/officeart/2005/8/layout/orgChart1"/>
    <dgm:cxn modelId="{76016E11-0497-4716-B754-2A2D3B77771C}" type="presParOf" srcId="{BC38CEA7-B93E-4523-833C-FC5727DCDBA6}" destId="{2D47713E-8FD7-4D2B-A015-C869F5D8C5EF}" srcOrd="1" destOrd="0" presId="urn:microsoft.com/office/officeart/2005/8/layout/orgChart1"/>
    <dgm:cxn modelId="{564B8B2E-F62D-4A9B-B40D-4A4857411B32}" type="presParOf" srcId="{BC38CEA7-B93E-4523-833C-FC5727DCDBA6}" destId="{10C7AF70-3380-4B1F-BCA3-CA9DC7E86C59}" srcOrd="2" destOrd="0" presId="urn:microsoft.com/office/officeart/2005/8/layout/orgChart1"/>
    <dgm:cxn modelId="{956961F6-2B11-4C7C-A104-9F8E50D43CAA}" type="presParOf" srcId="{4E6AF7C2-3036-4E7B-8EAD-7AF6999B4A09}" destId="{81F9B89F-2995-435D-B07E-B6DAA553F11B}" srcOrd="2" destOrd="0" presId="urn:microsoft.com/office/officeart/2005/8/layout/orgChart1"/>
    <dgm:cxn modelId="{19BE72BA-CABF-46FC-9D4D-425A362E5BCF}" type="presParOf" srcId="{4E6AF7C2-3036-4E7B-8EAD-7AF6999B4A09}" destId="{3BFB4F2A-FC3E-4312-BEEF-7E1C7828D4CD}" srcOrd="3" destOrd="0" presId="urn:microsoft.com/office/officeart/2005/8/layout/orgChart1"/>
    <dgm:cxn modelId="{F6FF6C1B-43A5-46B5-A6A1-03F372C03B30}" type="presParOf" srcId="{3BFB4F2A-FC3E-4312-BEEF-7E1C7828D4CD}" destId="{8FCE2E11-9A59-4A30-BC1C-48ACA5750C64}" srcOrd="0" destOrd="0" presId="urn:microsoft.com/office/officeart/2005/8/layout/orgChart1"/>
    <dgm:cxn modelId="{1C12CDAC-3B7C-48B9-9D19-3D8D814A3E86}" type="presParOf" srcId="{8FCE2E11-9A59-4A30-BC1C-48ACA5750C64}" destId="{52144487-0EA6-4873-BA59-4A376E27FF00}" srcOrd="0" destOrd="0" presId="urn:microsoft.com/office/officeart/2005/8/layout/orgChart1"/>
    <dgm:cxn modelId="{0150B913-6952-4397-9E35-30CBE7984E6D}" type="presParOf" srcId="{8FCE2E11-9A59-4A30-BC1C-48ACA5750C64}" destId="{1BF2D54A-BBD7-4F91-9378-605A25E6E440}" srcOrd="1" destOrd="0" presId="urn:microsoft.com/office/officeart/2005/8/layout/orgChart1"/>
    <dgm:cxn modelId="{98155DB9-866B-4593-928F-B5ED102E4AB8}" type="presParOf" srcId="{3BFB4F2A-FC3E-4312-BEEF-7E1C7828D4CD}" destId="{B11125DA-CE6D-4CD3-8861-A00BCF9A567E}" srcOrd="1" destOrd="0" presId="urn:microsoft.com/office/officeart/2005/8/layout/orgChart1"/>
    <dgm:cxn modelId="{F0F1945A-2F38-4BA7-AFBD-EE017824C8ED}" type="presParOf" srcId="{3BFB4F2A-FC3E-4312-BEEF-7E1C7828D4CD}" destId="{68554862-2250-4C43-B798-6CDCFB4DB69D}" srcOrd="2" destOrd="0" presId="urn:microsoft.com/office/officeart/2005/8/layout/orgChart1"/>
    <dgm:cxn modelId="{25DE9E60-9BB2-4D84-AC65-A67218FA0276}" type="presParOf" srcId="{4E6AF7C2-3036-4E7B-8EAD-7AF6999B4A09}" destId="{F692B366-00CB-4FD3-B0D7-A121526A02B3}" srcOrd="4" destOrd="0" presId="urn:microsoft.com/office/officeart/2005/8/layout/orgChart1"/>
    <dgm:cxn modelId="{EA63A8CC-C096-418F-AA1A-C74AFC704A55}" type="presParOf" srcId="{4E6AF7C2-3036-4E7B-8EAD-7AF6999B4A09}" destId="{98CF07EF-CC78-4CD0-9325-D3F1DFCBF90D}" srcOrd="5" destOrd="0" presId="urn:microsoft.com/office/officeart/2005/8/layout/orgChart1"/>
    <dgm:cxn modelId="{F41FC842-B802-45EB-97DA-ACA001E5FC60}" type="presParOf" srcId="{98CF07EF-CC78-4CD0-9325-D3F1DFCBF90D}" destId="{581C3B94-5EFE-4590-8FF7-AFF6CC2AD71C}" srcOrd="0" destOrd="0" presId="urn:microsoft.com/office/officeart/2005/8/layout/orgChart1"/>
    <dgm:cxn modelId="{A63FD16C-EFA7-4BD9-965E-5C20ED3A8577}" type="presParOf" srcId="{581C3B94-5EFE-4590-8FF7-AFF6CC2AD71C}" destId="{031EB863-7232-4F27-99FE-0BC36FE72576}" srcOrd="0" destOrd="0" presId="urn:microsoft.com/office/officeart/2005/8/layout/orgChart1"/>
    <dgm:cxn modelId="{079FD606-5F67-47DB-9D2D-888EEBE0DB6A}" type="presParOf" srcId="{581C3B94-5EFE-4590-8FF7-AFF6CC2AD71C}" destId="{730A3C88-86F9-46DB-9955-015D97F1A9AA}" srcOrd="1" destOrd="0" presId="urn:microsoft.com/office/officeart/2005/8/layout/orgChart1"/>
    <dgm:cxn modelId="{781DAB1A-FF05-4E0F-B16B-4FB352F2946B}" type="presParOf" srcId="{98CF07EF-CC78-4CD0-9325-D3F1DFCBF90D}" destId="{DEE01FA4-F4F9-488A-9CBC-B06DC401970D}" srcOrd="1" destOrd="0" presId="urn:microsoft.com/office/officeart/2005/8/layout/orgChart1"/>
    <dgm:cxn modelId="{81463E13-85CC-4C4D-AC1C-758103D6580F}" type="presParOf" srcId="{98CF07EF-CC78-4CD0-9325-D3F1DFCBF90D}" destId="{1563146A-2A7B-4134-9244-E807C27F7FD4}" srcOrd="2" destOrd="0" presId="urn:microsoft.com/office/officeart/2005/8/layout/orgChart1"/>
    <dgm:cxn modelId="{D9BEB009-16A7-42C2-9730-E2F6E48F2D0B}" type="presParOf" srcId="{13F7AE3C-AE3B-4443-9EFD-2BBE115B8B65}" destId="{36AF7812-1592-4B27-9A97-3C384D3D4CEF}" srcOrd="2" destOrd="0" presId="urn:microsoft.com/office/officeart/2005/8/layout/orgChart1"/>
    <dgm:cxn modelId="{A7FBFA13-F4F3-469B-83E1-92B2127E19C1}" type="presParOf" srcId="{CD5F99B2-F368-4237-91E8-B21A8CF2FE9A}" destId="{C15863C4-C781-47FD-B878-F2CC64C3110C}" srcOrd="2" destOrd="0" presId="urn:microsoft.com/office/officeart/2005/8/layout/orgChart1"/>
    <dgm:cxn modelId="{69AF6792-20B8-46EF-94DF-FCDD175A854C}" type="presParOf" srcId="{CD5F99B2-F368-4237-91E8-B21A8CF2FE9A}" destId="{B15F6290-B395-4EF4-88CE-3146C9A9B3DD}" srcOrd="3" destOrd="0" presId="urn:microsoft.com/office/officeart/2005/8/layout/orgChart1"/>
    <dgm:cxn modelId="{97C7E5F7-1D39-46E2-85CC-458C806FCB5C}" type="presParOf" srcId="{B15F6290-B395-4EF4-88CE-3146C9A9B3DD}" destId="{ED38B760-BA1F-43C2-B84A-EFD9377A38E6}" srcOrd="0" destOrd="0" presId="urn:microsoft.com/office/officeart/2005/8/layout/orgChart1"/>
    <dgm:cxn modelId="{5E7255C8-7431-46D8-9213-569F42D980F9}" type="presParOf" srcId="{ED38B760-BA1F-43C2-B84A-EFD9377A38E6}" destId="{584DDD1F-A289-4A04-9EE2-85CC4EE20018}" srcOrd="0" destOrd="0" presId="urn:microsoft.com/office/officeart/2005/8/layout/orgChart1"/>
    <dgm:cxn modelId="{4EAD7479-B2BB-4053-8153-A2D7F2B1313A}" type="presParOf" srcId="{ED38B760-BA1F-43C2-B84A-EFD9377A38E6}" destId="{F4C323B8-BBB2-45BB-8023-3D671A3ED7BC}" srcOrd="1" destOrd="0" presId="urn:microsoft.com/office/officeart/2005/8/layout/orgChart1"/>
    <dgm:cxn modelId="{9994E2A9-D99C-4F38-A3FA-3A43B008D130}" type="presParOf" srcId="{B15F6290-B395-4EF4-88CE-3146C9A9B3DD}" destId="{820257EB-6E45-44DB-AA6D-4810C10510C8}" srcOrd="1" destOrd="0" presId="urn:microsoft.com/office/officeart/2005/8/layout/orgChart1"/>
    <dgm:cxn modelId="{274BF38B-8420-4695-92DD-B8A86935B072}" type="presParOf" srcId="{820257EB-6E45-44DB-AA6D-4810C10510C8}" destId="{CE542A2C-0DC8-4B2B-BB2A-373D7634EE84}" srcOrd="0" destOrd="0" presId="urn:microsoft.com/office/officeart/2005/8/layout/orgChart1"/>
    <dgm:cxn modelId="{BC8ACDEA-B86A-48A3-A8A4-941170D042A5}" type="presParOf" srcId="{820257EB-6E45-44DB-AA6D-4810C10510C8}" destId="{D6BC80B1-48C6-42C6-AF58-135401041C31}" srcOrd="1" destOrd="0" presId="urn:microsoft.com/office/officeart/2005/8/layout/orgChart1"/>
    <dgm:cxn modelId="{1967865E-F885-423C-98BA-CE200D7F0E6A}" type="presParOf" srcId="{D6BC80B1-48C6-42C6-AF58-135401041C31}" destId="{CBFA7D2F-500A-4FCE-8B8B-911D06BFEB44}" srcOrd="0" destOrd="0" presId="urn:microsoft.com/office/officeart/2005/8/layout/orgChart1"/>
    <dgm:cxn modelId="{92B99957-F4BC-48A6-9E71-37E7C5F86523}" type="presParOf" srcId="{CBFA7D2F-500A-4FCE-8B8B-911D06BFEB44}" destId="{03B9583F-C194-49BB-A1C3-A7608ED4DA60}" srcOrd="0" destOrd="0" presId="urn:microsoft.com/office/officeart/2005/8/layout/orgChart1"/>
    <dgm:cxn modelId="{C15EDF03-9209-4103-B45B-F9A9F9A6BC36}" type="presParOf" srcId="{CBFA7D2F-500A-4FCE-8B8B-911D06BFEB44}" destId="{8F7BF453-9693-4CF6-BE16-25E8D6EB47B5}" srcOrd="1" destOrd="0" presId="urn:microsoft.com/office/officeart/2005/8/layout/orgChart1"/>
    <dgm:cxn modelId="{805DA1B1-51F8-40C2-A286-8FCB3A58D0FF}" type="presParOf" srcId="{D6BC80B1-48C6-42C6-AF58-135401041C31}" destId="{B6C13353-ADAF-4055-A200-F8D922756E89}" srcOrd="1" destOrd="0" presId="urn:microsoft.com/office/officeart/2005/8/layout/orgChart1"/>
    <dgm:cxn modelId="{F21E8D89-2C9E-4AEA-9EF7-37E927688D32}" type="presParOf" srcId="{D6BC80B1-48C6-42C6-AF58-135401041C31}" destId="{6D416ACC-1F7F-4DC2-BAD9-E9BE4CE11338}" srcOrd="2" destOrd="0" presId="urn:microsoft.com/office/officeart/2005/8/layout/orgChart1"/>
    <dgm:cxn modelId="{9B952691-F93E-4C91-9486-F605791C119B}" type="presParOf" srcId="{820257EB-6E45-44DB-AA6D-4810C10510C8}" destId="{ACCAF2BB-C4DE-4B7F-A43F-54B1CCA7DFBD}" srcOrd="2" destOrd="0" presId="urn:microsoft.com/office/officeart/2005/8/layout/orgChart1"/>
    <dgm:cxn modelId="{72E6A9A8-B2BD-4270-9D8E-44B5FA573361}" type="presParOf" srcId="{820257EB-6E45-44DB-AA6D-4810C10510C8}" destId="{7D1E5D6C-3A09-43EA-A54D-AA68F1350F04}" srcOrd="3" destOrd="0" presId="urn:microsoft.com/office/officeart/2005/8/layout/orgChart1"/>
    <dgm:cxn modelId="{16269D52-9C1D-4E7B-AC60-AA773BC352D6}" type="presParOf" srcId="{7D1E5D6C-3A09-43EA-A54D-AA68F1350F04}" destId="{761AE6F2-E681-49B5-B949-7A5EE2E442EA}" srcOrd="0" destOrd="0" presId="urn:microsoft.com/office/officeart/2005/8/layout/orgChart1"/>
    <dgm:cxn modelId="{198802DC-B272-4F48-BDDB-3A4650A9633C}" type="presParOf" srcId="{761AE6F2-E681-49B5-B949-7A5EE2E442EA}" destId="{6E4BC92D-9DF3-44AF-9F8D-009C6F9A7F86}" srcOrd="0" destOrd="0" presId="urn:microsoft.com/office/officeart/2005/8/layout/orgChart1"/>
    <dgm:cxn modelId="{D626F51C-0763-4EF9-B621-AF76A7D4FB59}" type="presParOf" srcId="{761AE6F2-E681-49B5-B949-7A5EE2E442EA}" destId="{36BF25EC-AB44-47BC-B1C3-0F8FD983D711}" srcOrd="1" destOrd="0" presId="urn:microsoft.com/office/officeart/2005/8/layout/orgChart1"/>
    <dgm:cxn modelId="{F6202FA7-8C96-4554-9A7E-615F5251E8DB}" type="presParOf" srcId="{7D1E5D6C-3A09-43EA-A54D-AA68F1350F04}" destId="{3BAFC27A-629E-4BB3-8879-C154BFF15A9B}" srcOrd="1" destOrd="0" presId="urn:microsoft.com/office/officeart/2005/8/layout/orgChart1"/>
    <dgm:cxn modelId="{9172110B-8857-405C-A183-9C7EF5E594F7}" type="presParOf" srcId="{7D1E5D6C-3A09-43EA-A54D-AA68F1350F04}" destId="{34503290-BFB8-44E6-8202-E9D04FA61ACE}" srcOrd="2" destOrd="0" presId="urn:microsoft.com/office/officeart/2005/8/layout/orgChart1"/>
    <dgm:cxn modelId="{6E23C27B-A3F1-4D6E-AD92-A46D470DA2AC}" type="presParOf" srcId="{B15F6290-B395-4EF4-88CE-3146C9A9B3DD}" destId="{9C1FBA8C-C383-4612-AA34-5E6E916CD1A6}" srcOrd="2" destOrd="0" presId="urn:microsoft.com/office/officeart/2005/8/layout/orgChart1"/>
    <dgm:cxn modelId="{EEFF7088-B5A3-4B46-A8AF-A7C6ECD103CB}" type="presParOf" srcId="{CD5F99B2-F368-4237-91E8-B21A8CF2FE9A}" destId="{2F0A575E-59BC-466C-BAD9-5CBC46CC82D4}" srcOrd="4" destOrd="0" presId="urn:microsoft.com/office/officeart/2005/8/layout/orgChart1"/>
    <dgm:cxn modelId="{99924522-8948-4C27-A20E-C6983164951E}" type="presParOf" srcId="{CD5F99B2-F368-4237-91E8-B21A8CF2FE9A}" destId="{265DC662-C526-475B-A2C5-32E9EB543F0B}" srcOrd="5" destOrd="0" presId="urn:microsoft.com/office/officeart/2005/8/layout/orgChart1"/>
    <dgm:cxn modelId="{52956E5F-A93E-414C-8B05-588684E294FA}" type="presParOf" srcId="{265DC662-C526-475B-A2C5-32E9EB543F0B}" destId="{6B657197-5839-4364-956A-9EDB793ADBF8}" srcOrd="0" destOrd="0" presId="urn:microsoft.com/office/officeart/2005/8/layout/orgChart1"/>
    <dgm:cxn modelId="{3834286F-63BC-47D3-AA17-740195A309B6}" type="presParOf" srcId="{6B657197-5839-4364-956A-9EDB793ADBF8}" destId="{CED6F92F-86FE-4496-ABE1-6F3FA9547A0B}" srcOrd="0" destOrd="0" presId="urn:microsoft.com/office/officeart/2005/8/layout/orgChart1"/>
    <dgm:cxn modelId="{56E16C95-FE08-483D-A3AC-4A21E5DAA8AE}" type="presParOf" srcId="{6B657197-5839-4364-956A-9EDB793ADBF8}" destId="{3EB647C9-0E4A-423B-A365-14F5DEA0A89D}" srcOrd="1" destOrd="0" presId="urn:microsoft.com/office/officeart/2005/8/layout/orgChart1"/>
    <dgm:cxn modelId="{F9BB459C-5E33-4C70-B004-B9D5E5C8D823}" type="presParOf" srcId="{265DC662-C526-475B-A2C5-32E9EB543F0B}" destId="{E62338DC-4EC3-4D7F-8F4D-E2DDC012DABC}" srcOrd="1" destOrd="0" presId="urn:microsoft.com/office/officeart/2005/8/layout/orgChart1"/>
    <dgm:cxn modelId="{3CE83E58-D6FB-4ED2-9F3A-F377CBD0C8F4}" type="presParOf" srcId="{E62338DC-4EC3-4D7F-8F4D-E2DDC012DABC}" destId="{7DF5F26B-D5EA-40AB-80A6-3836FA615564}" srcOrd="0" destOrd="0" presId="urn:microsoft.com/office/officeart/2005/8/layout/orgChart1"/>
    <dgm:cxn modelId="{D5ADD6FA-FD48-409B-8D47-B1E550E8E2C9}" type="presParOf" srcId="{E62338DC-4EC3-4D7F-8F4D-E2DDC012DABC}" destId="{E9003944-4A59-4922-98F7-71E01A905B35}" srcOrd="1" destOrd="0" presId="urn:microsoft.com/office/officeart/2005/8/layout/orgChart1"/>
    <dgm:cxn modelId="{FD262FCD-85C6-4F8A-A383-DC3F78E25967}" type="presParOf" srcId="{E9003944-4A59-4922-98F7-71E01A905B35}" destId="{1B628BFD-1AB5-4F65-88DC-E89348D4FFBE}" srcOrd="0" destOrd="0" presId="urn:microsoft.com/office/officeart/2005/8/layout/orgChart1"/>
    <dgm:cxn modelId="{F28AC884-B847-46F7-96DA-80EE9983FC6F}" type="presParOf" srcId="{1B628BFD-1AB5-4F65-88DC-E89348D4FFBE}" destId="{DD70A0BA-95FC-4558-AD17-C2CC904B53C8}" srcOrd="0" destOrd="0" presId="urn:microsoft.com/office/officeart/2005/8/layout/orgChart1"/>
    <dgm:cxn modelId="{BB98D7EF-6AFB-4851-8A47-0D6789633844}" type="presParOf" srcId="{1B628BFD-1AB5-4F65-88DC-E89348D4FFBE}" destId="{49927C99-864F-40F6-B1FC-045C2299349B}" srcOrd="1" destOrd="0" presId="urn:microsoft.com/office/officeart/2005/8/layout/orgChart1"/>
    <dgm:cxn modelId="{7E44DC12-8668-4D7D-B5C8-7A3C4F072863}" type="presParOf" srcId="{E9003944-4A59-4922-98F7-71E01A905B35}" destId="{6B97F668-610E-4580-84E1-8356CEBEC4B4}" srcOrd="1" destOrd="0" presId="urn:microsoft.com/office/officeart/2005/8/layout/orgChart1"/>
    <dgm:cxn modelId="{DC1CF3FB-CC78-4787-B070-88267837931F}" type="presParOf" srcId="{E9003944-4A59-4922-98F7-71E01A905B35}" destId="{386344F4-5974-4AE1-BCCD-E54E52F13409}" srcOrd="2" destOrd="0" presId="urn:microsoft.com/office/officeart/2005/8/layout/orgChart1"/>
    <dgm:cxn modelId="{A4896506-DA58-429E-9AF6-978CEA87CDAC}" type="presParOf" srcId="{E62338DC-4EC3-4D7F-8F4D-E2DDC012DABC}" destId="{CD163261-C7E0-4288-B615-DDEF6000024E}" srcOrd="2" destOrd="0" presId="urn:microsoft.com/office/officeart/2005/8/layout/orgChart1"/>
    <dgm:cxn modelId="{B343F91C-93B3-469D-B236-46F8F730D1BE}" type="presParOf" srcId="{E62338DC-4EC3-4D7F-8F4D-E2DDC012DABC}" destId="{4140C31B-F391-4CFC-A330-3F945F66837A}" srcOrd="3" destOrd="0" presId="urn:microsoft.com/office/officeart/2005/8/layout/orgChart1"/>
    <dgm:cxn modelId="{A5B68E75-961D-4427-A459-49D43876F531}" type="presParOf" srcId="{4140C31B-F391-4CFC-A330-3F945F66837A}" destId="{48ECA0AA-2D46-44F6-ABC1-26ACE1B521EF}" srcOrd="0" destOrd="0" presId="urn:microsoft.com/office/officeart/2005/8/layout/orgChart1"/>
    <dgm:cxn modelId="{51DE60AC-8E35-4D05-8E44-3D14A4C47C97}" type="presParOf" srcId="{48ECA0AA-2D46-44F6-ABC1-26ACE1B521EF}" destId="{39E999B6-FE83-4D0A-99A3-50133E0CB209}" srcOrd="0" destOrd="0" presId="urn:microsoft.com/office/officeart/2005/8/layout/orgChart1"/>
    <dgm:cxn modelId="{5C03C190-2304-4ABF-9DB3-1A4D11F4B6F8}" type="presParOf" srcId="{48ECA0AA-2D46-44F6-ABC1-26ACE1B521EF}" destId="{4AF645ED-659C-4F32-9625-12D408B60141}" srcOrd="1" destOrd="0" presId="urn:microsoft.com/office/officeart/2005/8/layout/orgChart1"/>
    <dgm:cxn modelId="{033EA177-341B-4E0C-9655-4C67F2B5FEA8}" type="presParOf" srcId="{4140C31B-F391-4CFC-A330-3F945F66837A}" destId="{2E5C8311-CCC7-4BFC-AB54-C8CFFE214669}" srcOrd="1" destOrd="0" presId="urn:microsoft.com/office/officeart/2005/8/layout/orgChart1"/>
    <dgm:cxn modelId="{DB0411B0-8C98-46E6-B7D3-702BCC7D7A85}" type="presParOf" srcId="{4140C31B-F391-4CFC-A330-3F945F66837A}" destId="{4D45AE80-9B24-448B-BEB1-D676F42A2F9A}" srcOrd="2" destOrd="0" presId="urn:microsoft.com/office/officeart/2005/8/layout/orgChart1"/>
    <dgm:cxn modelId="{799850A8-D92F-4CCD-973D-FE678E58BCCB}" type="presParOf" srcId="{265DC662-C526-475B-A2C5-32E9EB543F0B}" destId="{53824533-AA54-4A21-AD51-A6FA7E74DA54}" srcOrd="2" destOrd="0" presId="urn:microsoft.com/office/officeart/2005/8/layout/orgChart1"/>
    <dgm:cxn modelId="{2C3855B6-FCD3-4F0A-AC20-7AF587CF98F1}" type="presParOf" srcId="{CD5F99B2-F368-4237-91E8-B21A8CF2FE9A}" destId="{202C31A0-D5EC-4B87-BA44-8B2C66D1E59C}" srcOrd="6" destOrd="0" presId="urn:microsoft.com/office/officeart/2005/8/layout/orgChart1"/>
    <dgm:cxn modelId="{05CE04E4-CD31-4D1E-BE73-A3A315ED6E80}" type="presParOf" srcId="{CD5F99B2-F368-4237-91E8-B21A8CF2FE9A}" destId="{B2A4C0CB-A41F-45FC-BC1D-2930A9CDA0DB}" srcOrd="7" destOrd="0" presId="urn:microsoft.com/office/officeart/2005/8/layout/orgChart1"/>
    <dgm:cxn modelId="{8846301D-3A72-414B-A5C4-D19E8327E53D}" type="presParOf" srcId="{B2A4C0CB-A41F-45FC-BC1D-2930A9CDA0DB}" destId="{8B20A90C-FFB2-44AF-8404-403FBF417A25}" srcOrd="0" destOrd="0" presId="urn:microsoft.com/office/officeart/2005/8/layout/orgChart1"/>
    <dgm:cxn modelId="{6356DCA1-509D-476D-BF5D-6D698FFB923C}" type="presParOf" srcId="{8B20A90C-FFB2-44AF-8404-403FBF417A25}" destId="{84482DA2-D12B-4C23-A13D-B7698F697CB8}" srcOrd="0" destOrd="0" presId="urn:microsoft.com/office/officeart/2005/8/layout/orgChart1"/>
    <dgm:cxn modelId="{F60DB1A3-3669-4D51-8D7C-98371C38764B}" type="presParOf" srcId="{8B20A90C-FFB2-44AF-8404-403FBF417A25}" destId="{33BA2C41-33D4-45D4-B7B8-A9A00718570A}" srcOrd="1" destOrd="0" presId="urn:microsoft.com/office/officeart/2005/8/layout/orgChart1"/>
    <dgm:cxn modelId="{4DABDAEB-34F5-4D1C-ABDF-05E17677DB99}" type="presParOf" srcId="{B2A4C0CB-A41F-45FC-BC1D-2930A9CDA0DB}" destId="{DD613773-BA90-4B5B-BBEC-4431F8C97B67}" srcOrd="1" destOrd="0" presId="urn:microsoft.com/office/officeart/2005/8/layout/orgChart1"/>
    <dgm:cxn modelId="{D42DDEC0-F6D6-412A-B0B4-C10E1AD29C94}" type="presParOf" srcId="{DD613773-BA90-4B5B-BBEC-4431F8C97B67}" destId="{3D30C9D5-FC98-42AB-BFD6-462A16BB2156}" srcOrd="0" destOrd="0" presId="urn:microsoft.com/office/officeart/2005/8/layout/orgChart1"/>
    <dgm:cxn modelId="{A0BACD73-368F-477D-A249-D3AEC2FE5E18}" type="presParOf" srcId="{DD613773-BA90-4B5B-BBEC-4431F8C97B67}" destId="{070ADB81-9522-45F4-AD36-F730B76608FA}" srcOrd="1" destOrd="0" presId="urn:microsoft.com/office/officeart/2005/8/layout/orgChart1"/>
    <dgm:cxn modelId="{8843B97A-11FC-4C51-8BA4-996E7820FD20}" type="presParOf" srcId="{070ADB81-9522-45F4-AD36-F730B76608FA}" destId="{8B59357C-F32D-4EEC-AA40-3AE7DBFD7104}" srcOrd="0" destOrd="0" presId="urn:microsoft.com/office/officeart/2005/8/layout/orgChart1"/>
    <dgm:cxn modelId="{68C7512D-7665-4AC0-A7AB-9E3BC2E9725D}" type="presParOf" srcId="{8B59357C-F32D-4EEC-AA40-3AE7DBFD7104}" destId="{D161FD1F-F5A1-4A23-995F-07E84CFA192E}" srcOrd="0" destOrd="0" presId="urn:microsoft.com/office/officeart/2005/8/layout/orgChart1"/>
    <dgm:cxn modelId="{E71B110A-6165-4437-88D7-803D08A5DFB9}" type="presParOf" srcId="{8B59357C-F32D-4EEC-AA40-3AE7DBFD7104}" destId="{E5720EF4-D507-4CF6-8F18-80A850D4C303}" srcOrd="1" destOrd="0" presId="urn:microsoft.com/office/officeart/2005/8/layout/orgChart1"/>
    <dgm:cxn modelId="{152F9FB0-F330-4251-9F43-989FD71A5507}" type="presParOf" srcId="{070ADB81-9522-45F4-AD36-F730B76608FA}" destId="{F771A047-37E0-486C-9527-FD49A280BFB0}" srcOrd="1" destOrd="0" presId="urn:microsoft.com/office/officeart/2005/8/layout/orgChart1"/>
    <dgm:cxn modelId="{A5F4D24F-3045-4CBC-A465-22404748D45D}" type="presParOf" srcId="{070ADB81-9522-45F4-AD36-F730B76608FA}" destId="{A8370491-D98D-4E40-9946-DF35252DCA17}" srcOrd="2" destOrd="0" presId="urn:microsoft.com/office/officeart/2005/8/layout/orgChart1"/>
    <dgm:cxn modelId="{5DA0F563-49FB-4C44-9479-9CC91BC74440}" type="presParOf" srcId="{DD613773-BA90-4B5B-BBEC-4431F8C97B67}" destId="{8B82A213-FCE4-4ACB-A603-B7E368698B15}" srcOrd="2" destOrd="0" presId="urn:microsoft.com/office/officeart/2005/8/layout/orgChart1"/>
    <dgm:cxn modelId="{DBCF7A58-2F53-4623-A158-2E330E57534A}" type="presParOf" srcId="{DD613773-BA90-4B5B-BBEC-4431F8C97B67}" destId="{63ABA8BD-262F-4B7C-AF17-7A6FC9940BEE}" srcOrd="3" destOrd="0" presId="urn:microsoft.com/office/officeart/2005/8/layout/orgChart1"/>
    <dgm:cxn modelId="{BB7B961D-2E03-421A-95CB-358063104B80}" type="presParOf" srcId="{63ABA8BD-262F-4B7C-AF17-7A6FC9940BEE}" destId="{F260A1EF-FF87-4B67-8C1A-01FB4F029AAE}" srcOrd="0" destOrd="0" presId="urn:microsoft.com/office/officeart/2005/8/layout/orgChart1"/>
    <dgm:cxn modelId="{1C2EDC8F-3325-42B7-84C0-F50CD1DCDDAF}" type="presParOf" srcId="{F260A1EF-FF87-4B67-8C1A-01FB4F029AAE}" destId="{6AC6A67F-6642-499C-9197-8A4EC698F056}" srcOrd="0" destOrd="0" presId="urn:microsoft.com/office/officeart/2005/8/layout/orgChart1"/>
    <dgm:cxn modelId="{12EC90BD-9C82-4F22-B951-7953F81AC031}" type="presParOf" srcId="{F260A1EF-FF87-4B67-8C1A-01FB4F029AAE}" destId="{2698F7FF-3054-4CBE-AEC7-36C2CB96BD43}" srcOrd="1" destOrd="0" presId="urn:microsoft.com/office/officeart/2005/8/layout/orgChart1"/>
    <dgm:cxn modelId="{9C289993-7160-4F90-AC9F-BA13290976F5}" type="presParOf" srcId="{63ABA8BD-262F-4B7C-AF17-7A6FC9940BEE}" destId="{297A4C97-B419-46E3-8827-755D9A1426F6}" srcOrd="1" destOrd="0" presId="urn:microsoft.com/office/officeart/2005/8/layout/orgChart1"/>
    <dgm:cxn modelId="{8B918E04-3D9A-448C-9E63-7186464AD7EB}" type="presParOf" srcId="{63ABA8BD-262F-4B7C-AF17-7A6FC9940BEE}" destId="{703B9215-CB0D-4303-A36B-310A9D75B96A}" srcOrd="2" destOrd="0" presId="urn:microsoft.com/office/officeart/2005/8/layout/orgChart1"/>
    <dgm:cxn modelId="{FB9DB476-23B8-47B8-89DB-2144CF655CFF}" type="presParOf" srcId="{B2A4C0CB-A41F-45FC-BC1D-2930A9CDA0DB}" destId="{251F6E85-B42C-4395-8B75-64D6CA9D589F}" srcOrd="2" destOrd="0" presId="urn:microsoft.com/office/officeart/2005/8/layout/orgChart1"/>
    <dgm:cxn modelId="{82AA885A-4E32-4789-88A0-9A8DDE558353}" type="presParOf" srcId="{FFF5D663-7F1A-4272-8368-3A568DBDCAB8}" destId="{594584B4-566C-4F0D-874D-BEDBF815E0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2A213-FCE4-4ACB-A603-B7E368698B15}">
      <dsp:nvSpPr>
        <dsp:cNvPr id="0" name=""/>
        <dsp:cNvSpPr/>
      </dsp:nvSpPr>
      <dsp:spPr>
        <a:xfrm>
          <a:off x="6363955" y="2052223"/>
          <a:ext cx="254052" cy="1981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606"/>
              </a:lnTo>
              <a:lnTo>
                <a:pt x="254052" y="19816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0C9D5-FC98-42AB-BFD6-462A16BB2156}">
      <dsp:nvSpPr>
        <dsp:cNvPr id="0" name=""/>
        <dsp:cNvSpPr/>
      </dsp:nvSpPr>
      <dsp:spPr>
        <a:xfrm>
          <a:off x="6363955" y="2052223"/>
          <a:ext cx="254052" cy="77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93"/>
              </a:lnTo>
              <a:lnTo>
                <a:pt x="254052" y="779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C31A0-D5EC-4B87-BA44-8B2C66D1E59C}">
      <dsp:nvSpPr>
        <dsp:cNvPr id="0" name=""/>
        <dsp:cNvSpPr/>
      </dsp:nvSpPr>
      <dsp:spPr>
        <a:xfrm>
          <a:off x="3967396" y="849710"/>
          <a:ext cx="3074031" cy="35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6"/>
              </a:lnTo>
              <a:lnTo>
                <a:pt x="3074031" y="177836"/>
              </a:lnTo>
              <a:lnTo>
                <a:pt x="3074031" y="355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63261-C7E0-4288-B615-DDEF6000024E}">
      <dsp:nvSpPr>
        <dsp:cNvPr id="0" name=""/>
        <dsp:cNvSpPr/>
      </dsp:nvSpPr>
      <dsp:spPr>
        <a:xfrm>
          <a:off x="4314601" y="2052223"/>
          <a:ext cx="254052" cy="1981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606"/>
              </a:lnTo>
              <a:lnTo>
                <a:pt x="254052" y="19816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5F26B-D5EA-40AB-80A6-3836FA615564}">
      <dsp:nvSpPr>
        <dsp:cNvPr id="0" name=""/>
        <dsp:cNvSpPr/>
      </dsp:nvSpPr>
      <dsp:spPr>
        <a:xfrm>
          <a:off x="4314601" y="2052223"/>
          <a:ext cx="254052" cy="77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93"/>
              </a:lnTo>
              <a:lnTo>
                <a:pt x="254052" y="779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A575E-59BC-466C-BAD9-5CBC46CC82D4}">
      <dsp:nvSpPr>
        <dsp:cNvPr id="0" name=""/>
        <dsp:cNvSpPr/>
      </dsp:nvSpPr>
      <dsp:spPr>
        <a:xfrm>
          <a:off x="3967396" y="849710"/>
          <a:ext cx="1024677" cy="35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6"/>
              </a:lnTo>
              <a:lnTo>
                <a:pt x="1024677" y="177836"/>
              </a:lnTo>
              <a:lnTo>
                <a:pt x="1024677" y="355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AF2BB-C4DE-4B7F-A43F-54B1CCA7DFBD}">
      <dsp:nvSpPr>
        <dsp:cNvPr id="0" name=""/>
        <dsp:cNvSpPr/>
      </dsp:nvSpPr>
      <dsp:spPr>
        <a:xfrm>
          <a:off x="2265247" y="2052223"/>
          <a:ext cx="254052" cy="1981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606"/>
              </a:lnTo>
              <a:lnTo>
                <a:pt x="254052" y="19816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42A2C-0DC8-4B2B-BB2A-373D7634EE84}">
      <dsp:nvSpPr>
        <dsp:cNvPr id="0" name=""/>
        <dsp:cNvSpPr/>
      </dsp:nvSpPr>
      <dsp:spPr>
        <a:xfrm>
          <a:off x="2265247" y="2052223"/>
          <a:ext cx="254052" cy="77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93"/>
              </a:lnTo>
              <a:lnTo>
                <a:pt x="254052" y="779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863C4-C781-47FD-B878-F2CC64C3110C}">
      <dsp:nvSpPr>
        <dsp:cNvPr id="0" name=""/>
        <dsp:cNvSpPr/>
      </dsp:nvSpPr>
      <dsp:spPr>
        <a:xfrm>
          <a:off x="2942719" y="849710"/>
          <a:ext cx="1024677" cy="355673"/>
        </a:xfrm>
        <a:custGeom>
          <a:avLst/>
          <a:gdLst/>
          <a:ahLst/>
          <a:cxnLst/>
          <a:rect l="0" t="0" r="0" b="0"/>
          <a:pathLst>
            <a:path>
              <a:moveTo>
                <a:pt x="1024677" y="0"/>
              </a:moveTo>
              <a:lnTo>
                <a:pt x="1024677" y="177836"/>
              </a:lnTo>
              <a:lnTo>
                <a:pt x="0" y="177836"/>
              </a:lnTo>
              <a:lnTo>
                <a:pt x="0" y="355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2B366-00CB-4FD3-B0D7-A121526A02B3}">
      <dsp:nvSpPr>
        <dsp:cNvPr id="0" name=""/>
        <dsp:cNvSpPr/>
      </dsp:nvSpPr>
      <dsp:spPr>
        <a:xfrm>
          <a:off x="215893" y="2052223"/>
          <a:ext cx="254052" cy="318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120"/>
              </a:lnTo>
              <a:lnTo>
                <a:pt x="254052" y="31841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9B89F-2995-435D-B07E-B6DAA553F11B}">
      <dsp:nvSpPr>
        <dsp:cNvPr id="0" name=""/>
        <dsp:cNvSpPr/>
      </dsp:nvSpPr>
      <dsp:spPr>
        <a:xfrm>
          <a:off x="215893" y="2052223"/>
          <a:ext cx="254052" cy="1981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606"/>
              </a:lnTo>
              <a:lnTo>
                <a:pt x="254052" y="19816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A230-8A3C-4D1C-A945-69BA88BA7853}">
      <dsp:nvSpPr>
        <dsp:cNvPr id="0" name=""/>
        <dsp:cNvSpPr/>
      </dsp:nvSpPr>
      <dsp:spPr>
        <a:xfrm>
          <a:off x="215893" y="2052223"/>
          <a:ext cx="254052" cy="77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93"/>
              </a:lnTo>
              <a:lnTo>
                <a:pt x="254052" y="779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50D86-5B97-4B3D-9FC5-4F6C90773563}">
      <dsp:nvSpPr>
        <dsp:cNvPr id="0" name=""/>
        <dsp:cNvSpPr/>
      </dsp:nvSpPr>
      <dsp:spPr>
        <a:xfrm>
          <a:off x="893365" y="849710"/>
          <a:ext cx="3074031" cy="355673"/>
        </a:xfrm>
        <a:custGeom>
          <a:avLst/>
          <a:gdLst/>
          <a:ahLst/>
          <a:cxnLst/>
          <a:rect l="0" t="0" r="0" b="0"/>
          <a:pathLst>
            <a:path>
              <a:moveTo>
                <a:pt x="3074031" y="0"/>
              </a:moveTo>
              <a:lnTo>
                <a:pt x="3074031" y="177836"/>
              </a:lnTo>
              <a:lnTo>
                <a:pt x="0" y="177836"/>
              </a:lnTo>
              <a:lnTo>
                <a:pt x="0" y="355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12F7E-15FC-463E-9CA0-224CAD337C43}">
      <dsp:nvSpPr>
        <dsp:cNvPr id="0" name=""/>
        <dsp:cNvSpPr/>
      </dsp:nvSpPr>
      <dsp:spPr>
        <a:xfrm>
          <a:off x="3120556" y="2869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Top Menadžer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 </a:t>
          </a:r>
          <a:r>
            <a:rPr lang="hr-HR" sz="1400" kern="1200" dirty="0" err="1"/>
            <a:t>Andrea</a:t>
          </a:r>
          <a:r>
            <a:rPr lang="hr-HR" sz="1400" kern="1200" dirty="0"/>
            <a:t> Radić</a:t>
          </a:r>
        </a:p>
      </dsp:txBody>
      <dsp:txXfrm>
        <a:off x="3120556" y="2869"/>
        <a:ext cx="1693681" cy="846840"/>
      </dsp:txXfrm>
    </dsp:sp>
    <dsp:sp modelId="{F91A9628-AC19-4C35-8E52-8C6B1EC6F93A}">
      <dsp:nvSpPr>
        <dsp:cNvPr id="0" name=""/>
        <dsp:cNvSpPr/>
      </dsp:nvSpPr>
      <dsp:spPr>
        <a:xfrm>
          <a:off x="46525" y="1205383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Voditelj odjela za prodaju s marketingom:</a:t>
          </a:r>
          <a:br>
            <a:rPr lang="hr-HR" sz="1400" kern="1200"/>
          </a:br>
          <a:r>
            <a:rPr lang="hr-HR" sz="1400" kern="1200"/>
            <a:t> Marin Slišković</a:t>
          </a:r>
        </a:p>
      </dsp:txBody>
      <dsp:txXfrm>
        <a:off x="46525" y="1205383"/>
        <a:ext cx="1693681" cy="846840"/>
      </dsp:txXfrm>
    </dsp:sp>
    <dsp:sp modelId="{BD702FED-D6BA-46C0-A674-491E43AE343A}">
      <dsp:nvSpPr>
        <dsp:cNvPr id="0" name=""/>
        <dsp:cNvSpPr/>
      </dsp:nvSpPr>
      <dsp:spPr>
        <a:xfrm>
          <a:off x="469945" y="2407896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za odnose s kupcima : </a:t>
          </a:r>
          <a:br>
            <a:rPr lang="hr-HR" sz="1400" kern="1200"/>
          </a:br>
          <a:r>
            <a:rPr lang="hr-HR" sz="1400" kern="1200"/>
            <a:t>Romana Miloglav</a:t>
          </a:r>
        </a:p>
      </dsp:txBody>
      <dsp:txXfrm>
        <a:off x="469945" y="2407896"/>
        <a:ext cx="1693681" cy="846840"/>
      </dsp:txXfrm>
    </dsp:sp>
    <dsp:sp modelId="{52144487-0EA6-4873-BA59-4A376E27FF00}">
      <dsp:nvSpPr>
        <dsp:cNvPr id="0" name=""/>
        <dsp:cNvSpPr/>
      </dsp:nvSpPr>
      <dsp:spPr>
        <a:xfrm>
          <a:off x="469945" y="3610410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za odnose s kupcima :</a:t>
          </a:r>
          <a:br>
            <a:rPr lang="hr-HR" sz="1400" kern="1200"/>
          </a:br>
          <a:r>
            <a:rPr lang="hr-HR" sz="1400" kern="1200"/>
            <a:t>Romana Dedović</a:t>
          </a:r>
        </a:p>
      </dsp:txBody>
      <dsp:txXfrm>
        <a:off x="469945" y="3610410"/>
        <a:ext cx="1693681" cy="846840"/>
      </dsp:txXfrm>
    </dsp:sp>
    <dsp:sp modelId="{031EB863-7232-4F27-99FE-0BC36FE72576}">
      <dsp:nvSpPr>
        <dsp:cNvPr id="0" name=""/>
        <dsp:cNvSpPr/>
      </dsp:nvSpPr>
      <dsp:spPr>
        <a:xfrm>
          <a:off x="469945" y="4812923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za marketinške aktivnosti: </a:t>
          </a:r>
          <a:br>
            <a:rPr lang="hr-HR" sz="1400" kern="1200"/>
          </a:br>
          <a:r>
            <a:rPr lang="hr-HR" sz="1400" kern="1200"/>
            <a:t>Mateo Brbora</a:t>
          </a:r>
        </a:p>
      </dsp:txBody>
      <dsp:txXfrm>
        <a:off x="469945" y="4812923"/>
        <a:ext cx="1693681" cy="846840"/>
      </dsp:txXfrm>
    </dsp:sp>
    <dsp:sp modelId="{584DDD1F-A289-4A04-9EE2-85CC4EE20018}">
      <dsp:nvSpPr>
        <dsp:cNvPr id="0" name=""/>
        <dsp:cNvSpPr/>
      </dsp:nvSpPr>
      <dsp:spPr>
        <a:xfrm>
          <a:off x="2095879" y="1205383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Voditelj odjela za nabavu sa sladištem:</a:t>
          </a:r>
          <a:br>
            <a:rPr lang="hr-HR" sz="1400" kern="1200"/>
          </a:br>
          <a:r>
            <a:rPr lang="hr-HR" sz="1400" kern="1200"/>
            <a:t> Anes Avdić</a:t>
          </a:r>
        </a:p>
      </dsp:txBody>
      <dsp:txXfrm>
        <a:off x="2095879" y="1205383"/>
        <a:ext cx="1693681" cy="846840"/>
      </dsp:txXfrm>
    </dsp:sp>
    <dsp:sp modelId="{03B9583F-C194-49BB-A1C3-A7608ED4DA60}">
      <dsp:nvSpPr>
        <dsp:cNvPr id="0" name=""/>
        <dsp:cNvSpPr/>
      </dsp:nvSpPr>
      <dsp:spPr>
        <a:xfrm>
          <a:off x="2519299" y="2407896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za odnose s javnošću: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Domagoj Delalija</a:t>
          </a:r>
        </a:p>
      </dsp:txBody>
      <dsp:txXfrm>
        <a:off x="2519299" y="2407896"/>
        <a:ext cx="1693681" cy="846840"/>
      </dsp:txXfrm>
    </dsp:sp>
    <dsp:sp modelId="{6E4BC92D-9DF3-44AF-9F8D-009C6F9A7F86}">
      <dsp:nvSpPr>
        <dsp:cNvPr id="0" name=""/>
        <dsp:cNvSpPr/>
      </dsp:nvSpPr>
      <dsp:spPr>
        <a:xfrm>
          <a:off x="2519299" y="3610410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za skladište :</a:t>
          </a:r>
          <a:br>
            <a:rPr lang="hr-HR" sz="1400" kern="1200"/>
          </a:br>
          <a:r>
            <a:rPr lang="hr-HR" sz="1400" kern="1200"/>
            <a:t>Zrinka Dedo</a:t>
          </a:r>
        </a:p>
      </dsp:txBody>
      <dsp:txXfrm>
        <a:off x="2519299" y="3610410"/>
        <a:ext cx="1693681" cy="846840"/>
      </dsp:txXfrm>
    </dsp:sp>
    <dsp:sp modelId="{CED6F92F-86FE-4496-ABE1-6F3FA9547A0B}">
      <dsp:nvSpPr>
        <dsp:cNvPr id="0" name=""/>
        <dsp:cNvSpPr/>
      </dsp:nvSpPr>
      <dsp:spPr>
        <a:xfrm>
          <a:off x="4145233" y="1205383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Voditelj odjela za računovodstvo i </a:t>
          </a:r>
          <a:r>
            <a:rPr lang="hr-HR" sz="1400" kern="1200" dirty="0" smtClean="0"/>
            <a:t>financije: </a:t>
          </a:r>
          <a:r>
            <a:rPr lang="hr-HR" sz="1400" kern="1200" dirty="0"/>
            <a:t/>
          </a:r>
          <a:br>
            <a:rPr lang="hr-HR" sz="1400" kern="1200" dirty="0"/>
          </a:br>
          <a:r>
            <a:rPr lang="hr-HR" sz="1400" kern="1200" dirty="0"/>
            <a:t>Matea Vukić</a:t>
          </a:r>
        </a:p>
      </dsp:txBody>
      <dsp:txXfrm>
        <a:off x="4145233" y="1205383"/>
        <a:ext cx="1693681" cy="846840"/>
      </dsp:txXfrm>
    </dsp:sp>
    <dsp:sp modelId="{DD70A0BA-95FC-4558-AD17-C2CC904B53C8}">
      <dsp:nvSpPr>
        <dsp:cNvPr id="0" name=""/>
        <dsp:cNvSpPr/>
      </dsp:nvSpPr>
      <dsp:spPr>
        <a:xfrm>
          <a:off x="4568653" y="2407896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 za  financijsko i analitičko knjigovodstvo : </a:t>
          </a:r>
          <a:br>
            <a:rPr lang="hr-HR" sz="1400" kern="1200"/>
          </a:br>
          <a:r>
            <a:rPr lang="hr-HR" sz="1400" kern="1200"/>
            <a:t>Ana Knez</a:t>
          </a:r>
        </a:p>
      </dsp:txBody>
      <dsp:txXfrm>
        <a:off x="4568653" y="2407896"/>
        <a:ext cx="1693681" cy="846840"/>
      </dsp:txXfrm>
    </dsp:sp>
    <dsp:sp modelId="{39E999B6-FE83-4D0A-99A3-50133E0CB209}">
      <dsp:nvSpPr>
        <dsp:cNvPr id="0" name=""/>
        <dsp:cNvSpPr/>
      </dsp:nvSpPr>
      <dsp:spPr>
        <a:xfrm>
          <a:off x="4568653" y="3610410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blagajne i  obračuna plaća :</a:t>
          </a:r>
          <a:br>
            <a:rPr lang="hr-HR" sz="1400" kern="1200"/>
          </a:br>
          <a:r>
            <a:rPr lang="hr-HR" sz="1400" kern="1200"/>
            <a:t>Mateo Kraljević</a:t>
          </a:r>
        </a:p>
      </dsp:txBody>
      <dsp:txXfrm>
        <a:off x="4568653" y="3610410"/>
        <a:ext cx="1693681" cy="846840"/>
      </dsp:txXfrm>
    </dsp:sp>
    <dsp:sp modelId="{84482DA2-D12B-4C23-A13D-B7698F697CB8}">
      <dsp:nvSpPr>
        <dsp:cNvPr id="0" name=""/>
        <dsp:cNvSpPr/>
      </dsp:nvSpPr>
      <dsp:spPr>
        <a:xfrm>
          <a:off x="6194587" y="1205383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Voditelj odjela administracije s tajništvom:</a:t>
          </a:r>
          <a:br>
            <a:rPr lang="hr-HR" sz="1400" kern="1200"/>
          </a:br>
          <a:r>
            <a:rPr lang="hr-HR" sz="1400" kern="1200"/>
            <a:t>Ivana Pržić</a:t>
          </a:r>
        </a:p>
      </dsp:txBody>
      <dsp:txXfrm>
        <a:off x="6194587" y="1205383"/>
        <a:ext cx="1693681" cy="846840"/>
      </dsp:txXfrm>
    </dsp:sp>
    <dsp:sp modelId="{D161FD1F-F5A1-4A23-995F-07E84CFA192E}">
      <dsp:nvSpPr>
        <dsp:cNvPr id="0" name=""/>
        <dsp:cNvSpPr/>
      </dsp:nvSpPr>
      <dsp:spPr>
        <a:xfrm>
          <a:off x="6618007" y="2407896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Poslovna tajnica :</a:t>
          </a:r>
          <a:br>
            <a:rPr lang="hr-HR" sz="1400" kern="1200"/>
          </a:br>
          <a:r>
            <a:rPr lang="hr-HR" sz="1400" kern="1200"/>
            <a:t>Nives Lučić</a:t>
          </a:r>
        </a:p>
      </dsp:txBody>
      <dsp:txXfrm>
        <a:off x="6618007" y="2407896"/>
        <a:ext cx="1693681" cy="846840"/>
      </dsp:txXfrm>
    </dsp:sp>
    <dsp:sp modelId="{6AC6A67F-6642-499C-9197-8A4EC698F056}">
      <dsp:nvSpPr>
        <dsp:cNvPr id="0" name=""/>
        <dsp:cNvSpPr/>
      </dsp:nvSpPr>
      <dsp:spPr>
        <a:xfrm>
          <a:off x="6618007" y="3610410"/>
          <a:ext cx="1693681" cy="84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Referent za ljudske potencijale: </a:t>
          </a:r>
          <a:br>
            <a:rPr lang="hr-HR" sz="1400" kern="1200"/>
          </a:br>
          <a:r>
            <a:rPr lang="hr-HR" sz="1400" kern="1200"/>
            <a:t>Nikolina Marić</a:t>
          </a:r>
        </a:p>
      </dsp:txBody>
      <dsp:txXfrm>
        <a:off x="6618007" y="3610410"/>
        <a:ext cx="1693681" cy="84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  <p:transition spd="med" advClick="0" advTm="10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021A19-A87D-4D02-BE62-D6BE5F1C6FC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E34E8F-7277-4573-9E83-DF984CD6E4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romi_doo@yahoo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C:\Users\učenik\Desktop\aiesec_svijet_na_dlanu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3312368" cy="29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080120"/>
          </a:xfrm>
        </p:spPr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Za marketinške usluge i ekonomski konzalting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14480" y="1500174"/>
            <a:ext cx="5998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0" dirty="0" smtClean="0">
                <a:solidFill>
                  <a:srgbClr val="000066"/>
                </a:solidFill>
                <a:latin typeface="Times New Roman"/>
              </a:rPr>
              <a:t>PROMI d.o.o.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979712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0066"/>
                </a:solidFill>
              </a:rPr>
              <a:t>Vježbovna tvrtka</a:t>
            </a:r>
            <a:endParaRPr lang="hr-HR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učenik\Desktop\aiesec_svijet_na_dlanu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zervirano mjesto sadržaja 6" descr="PC05021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6588968" cy="4751040"/>
          </a:xfrm>
        </p:spPr>
      </p:pic>
      <p:sp>
        <p:nvSpPr>
          <p:cNvPr id="4" name="TekstniOkvir 3"/>
          <p:cNvSpPr txBox="1"/>
          <p:nvPr/>
        </p:nvSpPr>
        <p:spPr>
          <a:xfrm>
            <a:off x="971600" y="40466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0066"/>
                </a:solidFill>
              </a:rPr>
              <a:t>Menadžer</a:t>
            </a:r>
            <a:endParaRPr lang="hr-HR" sz="4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77724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 A</a:t>
            </a:r>
            <a:r>
              <a:rPr lang="vi-VN" b="1" dirty="0" smtClean="0">
                <a:solidFill>
                  <a:srgbClr val="000066"/>
                </a:solidFill>
              </a:rPr>
              <a:t>dministracija s tajništvom</a:t>
            </a:r>
            <a:endParaRPr lang="hr-HR" b="1" dirty="0"/>
          </a:p>
        </p:txBody>
      </p:sp>
      <p:pic>
        <p:nvPicPr>
          <p:cNvPr id="4" name="Rezervirano mjesto sadržaja 3" descr="PC0502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pic>
        <p:nvPicPr>
          <p:cNvPr id="5" name="Slika 4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28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772400" cy="1143000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000066"/>
                </a:solidFill>
              </a:rPr>
              <a:t> </a:t>
            </a:r>
            <a:r>
              <a:rPr lang="hr-HR" b="1" dirty="0" smtClean="0">
                <a:solidFill>
                  <a:srgbClr val="000066"/>
                </a:solidFill>
              </a:rPr>
              <a:t>R</a:t>
            </a:r>
            <a:r>
              <a:rPr lang="vi-VN" b="1" dirty="0" smtClean="0">
                <a:solidFill>
                  <a:srgbClr val="000066"/>
                </a:solidFill>
              </a:rPr>
              <a:t>ačunovodstvo s financijama</a:t>
            </a:r>
            <a:endParaRPr lang="hr-HR" b="1" dirty="0"/>
          </a:p>
        </p:txBody>
      </p:sp>
      <p:pic>
        <p:nvPicPr>
          <p:cNvPr id="4" name="Rezervirano mjesto sadržaja 3" descr="PC0502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pic>
        <p:nvPicPr>
          <p:cNvPr id="5" name="Slika 4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Asortiman :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Istraživanje tržišta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time </a:t>
            </a:r>
            <a:r>
              <a:rPr lang="hr-HR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event</a:t>
            </a: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Izrada poslovnog plana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Izrada poduzetničkog projekta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CD virtualno razgledavanje Dubrovnika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Izrada prezentacija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Izrada web stranica</a:t>
            </a:r>
            <a:endParaRPr lang="hr-HR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5586440" cy="53938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1. Istraživanje tržišta 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Omogućuje vam bolje razumijevanje tržišta kako bi  koraci koje poduzimate u poslovanju bili što uspješniji. </a:t>
            </a: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Istraživanjem tržišta upoznaje se konkurencija, smanjuje se rizičnost poslovanja i povećava efikasno održavanje vašeg nivoa poslovanja. </a:t>
            </a: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Ukoliko sami ne možete obaviti ovaj važan posao , slobodno nam se obratite. Rezultate provedenog istraživanja dobiti će te u obliku pismenog izvješća.</a:t>
            </a: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ka2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285720" y="571480"/>
            <a:ext cx="8653784" cy="57635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2. </a:t>
            </a:r>
            <a:r>
              <a:rPr lang="hr-HR" b="1" dirty="0" err="1" smtClean="0">
                <a:solidFill>
                  <a:srgbClr val="000066"/>
                </a:solidFill>
              </a:rPr>
              <a:t>Software</a:t>
            </a:r>
            <a:r>
              <a:rPr lang="hr-HR" b="1" dirty="0" smtClean="0">
                <a:solidFill>
                  <a:srgbClr val="000066"/>
                </a:solidFill>
              </a:rPr>
              <a:t> – time </a:t>
            </a:r>
            <a:r>
              <a:rPr lang="hr-HR" b="1" dirty="0" err="1" smtClean="0">
                <a:solidFill>
                  <a:srgbClr val="000066"/>
                </a:solidFill>
              </a:rPr>
              <a:t>event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0066"/>
                </a:solidFill>
              </a:rPr>
              <a:t> </a:t>
            </a:r>
            <a:r>
              <a:rPr lang="hr-HR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je usluga za ocjenu investicijskog ulaganja. </a:t>
            </a: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Zbog njegove efikasnosti i brzog učinka, više se nećete opterećivati rokovima i dobit ćete bitku s vremenom. </a:t>
            </a: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Program je izradila grupa informatičara uz sudjelovanje financijskih i ekonomskih stručnjaka.</a:t>
            </a: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ka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42910" y="1571612"/>
            <a:ext cx="8143900" cy="45005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3. Izrada poslovnog plana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vi-VN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sigurava vam siguran putokaz u vašem budućem poslovanju. </a:t>
            </a:r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Poslovni plan će vam pomoći da smanjite troškove poslovanja u cilju postizanja većeg profita, također se može priložiti kao dokumentacija potrebna za dobivanje bankovnih kredita.</a:t>
            </a:r>
            <a:endParaRPr lang="vi-VN" b="1" dirty="0" smtClean="0"/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ka3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785786" y="1357298"/>
            <a:ext cx="7715272" cy="51448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724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4. Izrada poduzetničkog projekta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29566" cy="4124340"/>
          </a:xfrm>
        </p:spPr>
        <p:txBody>
          <a:bodyPr/>
          <a:lstStyle/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Omogućuje vam da konačno ocijenite isplativost te rizičnost svog ulaganja.</a:t>
            </a: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Ovo je vrlo važan dokument  kojeg često morate prezentirati poslovnoj banci ukoliko pothvat namjeravate financirati bankovnim kreditom.</a:t>
            </a:r>
            <a:endParaRPr lang="hr-HR" b="1" dirty="0" smtClean="0"/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ka6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2928926" y="1357298"/>
            <a:ext cx="3378215" cy="50143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0066"/>
                </a:solidFill>
              </a:rPr>
              <a:t>5. CD – virtualno razgledavanje 			Dubrovnika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Omogućuje vašim klijentima stvarni doživljaj i šetnju najljepšim gradom na Jadranskoj obali.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ka5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143108" y="1357298"/>
            <a:ext cx="3423584" cy="50006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6. Izrada prezentacija 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 smtClean="0"/>
              <a:t> </a:t>
            </a:r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Usluga kojom ćemo obaviti prezentaciju vaših  poslovnih dostignuća , upoznati potencijalne korisnike s Vašim proizvodima i uslugama te tako utjecati na stvaranje pozitivnog mišljenja javnosti o vama i vašem sveukupnom poslovanju.</a:t>
            </a: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0066"/>
                </a:solidFill>
              </a:rPr>
              <a:t>O nama :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hr-HR" dirty="0" smtClean="0">
              <a:solidFill>
                <a:srgbClr val="000066"/>
              </a:solidFill>
              <a:latin typeface="+mj-lt"/>
            </a:endParaRP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PROMI d.o.o je vježbovna tvrtka Ekonomske i trgovačke škole u Dubrovniku</a:t>
            </a:r>
            <a:endParaRPr lang="vi-VN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Pravni sljedbenik je tvrtke PROMO osnovane u prosincu 2004.godine</a:t>
            </a: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Adresa : Iva Vojnovića 14, 20 000 Dubrovnik</a:t>
            </a: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Tel/Fax : 020/333-490</a:t>
            </a: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2"/>
              </a:rPr>
              <a:t>promi_doo@yahoo.com</a:t>
            </a: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endParaRPr lang="hr-HR" dirty="0" smtClean="0">
              <a:solidFill>
                <a:srgbClr val="000066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Slika7"/>
          <p:cNvPicPr>
            <a:picLocks noChangeAspect="1" noChangeArrowheads="1"/>
          </p:cNvPicPr>
          <p:nvPr/>
        </p:nvPicPr>
        <p:blipFill>
          <a:blip r:embed="rId2" cstate="print">
            <a:lum bright="45000"/>
          </a:blip>
          <a:srcRect/>
          <a:stretch>
            <a:fillRect/>
          </a:stretch>
        </p:blipFill>
        <p:spPr bwMode="auto">
          <a:xfrm>
            <a:off x="123064" y="1285860"/>
            <a:ext cx="9020936" cy="4929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7. Izrada web stranica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ašim znanjem i iskustvom zajedno s Vama želimo doći do što kvalitetnijeg rješenja.</a:t>
            </a:r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Potrebno nam je najprije dostaviti materijale poput logotipa, tekstova i fotografija, a nakon dogovora mi analiziramo Vaše potrebe i izrađujemo web stranicu po jedinstvenom dizajnu .</a:t>
            </a:r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Naše web stranice u funkcionalne i pregledne . </a:t>
            </a:r>
          </a:p>
          <a:p>
            <a:endParaRPr lang="vi-VN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dirty="0" smtClean="0"/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000066"/>
                </a:solidFill>
              </a:rPr>
              <a:t>Pripreme za sajam vježbovnih 				tvrtki </a:t>
            </a:r>
            <a:endParaRPr lang="hr-HR" b="1" dirty="0">
              <a:solidFill>
                <a:srgbClr val="000066"/>
              </a:solidFill>
            </a:endParaRPr>
          </a:p>
        </p:txBody>
      </p:sp>
      <p:pic>
        <p:nvPicPr>
          <p:cNvPr id="4" name="Rezervirano mjesto sadržaja 3" descr="PC0502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96000" cy="4572000"/>
          </a:xfrm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C0502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7929618" cy="5947214"/>
          </a:xfrm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1"/>
          <p:cNvSpPr>
            <a:spLocks noChangeArrowheads="1" noChangeShapeType="1" noTextEdit="1"/>
          </p:cNvSpPr>
          <p:nvPr/>
        </p:nvSpPr>
        <p:spPr bwMode="auto">
          <a:xfrm>
            <a:off x="1071538" y="4214818"/>
            <a:ext cx="7643866" cy="223679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hr-HR" sz="3600" b="1" kern="10" spc="0" dirty="0" smtClean="0">
                <a:ln w="9525" algn="ctr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/>
                <a:latin typeface="Times New Roman"/>
                <a:cs typeface="Times New Roman"/>
              </a:rPr>
              <a:t>VAŠ PROZOR U SVIJET</a:t>
            </a:r>
            <a:endParaRPr lang="hr-HR" sz="3600" b="1" kern="10" spc="0" dirty="0">
              <a:ln w="9525" algn="ctr">
                <a:solidFill>
                  <a:srgbClr val="000080"/>
                </a:solidFill>
                <a:round/>
                <a:headEnd/>
                <a:tailEnd/>
              </a:ln>
              <a:solidFill>
                <a:srgbClr val="FF99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6" name="Picture 5" descr="E:\green_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720608" cy="3143272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1643042" y="357166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0" dirty="0" smtClean="0">
                <a:solidFill>
                  <a:srgbClr val="000066"/>
                </a:solidFill>
                <a:latin typeface="Times New Roman"/>
              </a:rPr>
              <a:t>PR     MI d.o.o.</a:t>
            </a:r>
          </a:p>
        </p:txBody>
      </p:sp>
      <p:pic>
        <p:nvPicPr>
          <p:cNvPr id="8" name="Slika 7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42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Misija tvrtke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Misija tvrtke </a:t>
            </a:r>
            <a:r>
              <a:rPr lang="hr-HR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PROMI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d.o.o. je ponuditi kvalitetnu  uslugu kojom želimo zadovoljiti i najzahtjevnije  potrebe naših korisnika.  Naša tvrtka za svoj ima za cilj  uspostavljanje otvorene komunikacije s potrošačem  i tržištem . Naša je misija da postanemo prepoznatljivi  kao pouzdan partner naših kupaca, zaposlenika, ali i lokalne zajednice.</a:t>
            </a:r>
          </a:p>
          <a:p>
            <a:endParaRPr lang="hr-HR" dirty="0"/>
          </a:p>
        </p:txBody>
      </p:sp>
    </p:spTree>
  </p:cSld>
  <p:clrMapOvr>
    <a:masterClrMapping/>
  </p:clrMapOvr>
  <p:transition spd="med" advClick="0" advTm="10000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Vizija tvrtke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Vizija tvrtke </a:t>
            </a:r>
            <a:r>
              <a:rPr lang="hr-HR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PROMI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d.o.o. je biti moderna, fleksibilna, učinkovita, kreativna, pouzdana i inovativna tvrtka koja se kvalitetom svojih usluga, profesionalnim pristupom, te zadovoljstvu naših klijenata nameće kao vodeća tvrtka na području marketinških usluga i ekonomskog konzaltinga.</a:t>
            </a: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Kao tvrtka, težimo  rastu i razvoju, te zauzimanju mjesta lidera na našem tržištu.</a:t>
            </a:r>
            <a:endParaRPr lang="hr-H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ransition spd="med" advClick="0" advTm="10000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3570861" cy="26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0066"/>
                </a:solidFill>
              </a:rPr>
              <a:t>Djelatnosti :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rgbClr val="000066"/>
              </a:solidFill>
            </a:endParaRP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Marketinške usluge </a:t>
            </a: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Ekonomski konzalting</a:t>
            </a:r>
          </a:p>
          <a:p>
            <a:endParaRPr lang="hr-HR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  <p:pic>
        <p:nvPicPr>
          <p:cNvPr id="4" name="Slika 3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43050"/>
            <a:ext cx="3642178" cy="27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ebsite-marketing-service-cheap-prices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1556792"/>
            <a:ext cx="4103845" cy="273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accounting-services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81128"/>
            <a:ext cx="2151413" cy="18625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71" name="Picture 3" descr="kontak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82117"/>
            <a:ext cx="2392288" cy="21786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69" name="Picture 1" descr="COPY%2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2985761" cy="1944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Zaposlenici :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71600" y="1772816"/>
            <a:ext cx="7372376" cy="3731306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14 djelatnika, raspoređenih u 4 odjela:</a:t>
            </a: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		1.</a:t>
            </a:r>
            <a:r>
              <a:rPr lang="vi-VN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abava sa skladištem</a:t>
            </a: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		2. P</a:t>
            </a:r>
            <a:r>
              <a:rPr lang="vi-VN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rodaja s marketingom </a:t>
            </a: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		3. A</a:t>
            </a:r>
            <a:r>
              <a:rPr lang="vi-VN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dministracija s tajništvom </a:t>
            </a: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		4.</a:t>
            </a:r>
            <a:r>
              <a:rPr lang="vi-VN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vi-VN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ačunovodstvo s financijama</a:t>
            </a:r>
            <a:r>
              <a:rPr lang="vi-VN" dirty="0" smtClean="0">
                <a:solidFill>
                  <a:srgbClr val="000066"/>
                </a:solidFill>
              </a:rPr>
              <a:t>.</a:t>
            </a:r>
          </a:p>
          <a:p>
            <a:endParaRPr lang="vi-VN" dirty="0" smtClean="0"/>
          </a:p>
          <a:p>
            <a:endParaRPr lang="hr-HR" dirty="0"/>
          </a:p>
        </p:txBody>
      </p:sp>
      <p:pic>
        <p:nvPicPr>
          <p:cNvPr id="9" name="Slika 8" descr="C:\Users\učenik\Desktop\aiesec_svijet_na_dlanu[1]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Struktura :</a:t>
            </a:r>
            <a:endParaRPr lang="hr-HR" b="1" dirty="0">
              <a:solidFill>
                <a:srgbClr val="000066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</p:nvPr>
        </p:nvGraphicFramePr>
        <p:xfrm>
          <a:off x="357158" y="714356"/>
          <a:ext cx="8358214" cy="566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 descr="C:\Users\učenik\Desktop\aiesec_svijet_na_dlanu[1]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000066"/>
                </a:solidFill>
              </a:rPr>
              <a:t> </a:t>
            </a:r>
            <a:r>
              <a:rPr lang="hr-HR" b="1" dirty="0" smtClean="0">
                <a:solidFill>
                  <a:srgbClr val="000066"/>
                </a:solidFill>
              </a:rPr>
              <a:t>N</a:t>
            </a:r>
            <a:r>
              <a:rPr lang="vi-VN" b="1" dirty="0" smtClean="0">
                <a:solidFill>
                  <a:srgbClr val="000066"/>
                </a:solidFill>
              </a:rPr>
              <a:t>abava sa skladištem</a:t>
            </a:r>
            <a:endParaRPr lang="hr-HR" b="1" dirty="0"/>
          </a:p>
        </p:txBody>
      </p:sp>
      <p:pic>
        <p:nvPicPr>
          <p:cNvPr id="4" name="Rezervirano mjesto sadržaja 3" descr="PC0502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pic>
        <p:nvPicPr>
          <p:cNvPr id="5" name="Slika 4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66"/>
                </a:solidFill>
              </a:rPr>
              <a:t> P</a:t>
            </a:r>
            <a:r>
              <a:rPr lang="vi-VN" b="1" dirty="0" smtClean="0">
                <a:solidFill>
                  <a:srgbClr val="000066"/>
                </a:solidFill>
              </a:rPr>
              <a:t>rodaja s marketingom</a:t>
            </a:r>
            <a:endParaRPr lang="hr-HR" b="1" dirty="0"/>
          </a:p>
        </p:txBody>
      </p:sp>
      <p:pic>
        <p:nvPicPr>
          <p:cNvPr id="4" name="Rezervirano mjesto sadržaja 3" descr="PC0502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pic>
        <p:nvPicPr>
          <p:cNvPr id="5" name="Slika 4" descr="C:\Users\učenik\Desktop\aiesec_svijet_na_dlanu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621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Franklin Gothic Book</vt:lpstr>
      <vt:lpstr>Perpetua</vt:lpstr>
      <vt:lpstr>Tahoma</vt:lpstr>
      <vt:lpstr>Times New Roman</vt:lpstr>
      <vt:lpstr>Wingdings 2</vt:lpstr>
      <vt:lpstr>Kapital</vt:lpstr>
      <vt:lpstr>PowerPoint Presentation</vt:lpstr>
      <vt:lpstr>O nama :</vt:lpstr>
      <vt:lpstr>Misija tvrtke</vt:lpstr>
      <vt:lpstr>Vizija tvrtke</vt:lpstr>
      <vt:lpstr>Djelatnosti :</vt:lpstr>
      <vt:lpstr>Zaposlenici :</vt:lpstr>
      <vt:lpstr>Struktura :</vt:lpstr>
      <vt:lpstr> Nabava sa skladištem</vt:lpstr>
      <vt:lpstr> Prodaja s marketingom</vt:lpstr>
      <vt:lpstr>PowerPoint Presentation</vt:lpstr>
      <vt:lpstr> Administracija s tajništvom</vt:lpstr>
      <vt:lpstr> Računovodstvo s financijama</vt:lpstr>
      <vt:lpstr>Asortiman :</vt:lpstr>
      <vt:lpstr>1. Istraživanje tržišta </vt:lpstr>
      <vt:lpstr>2. Software – time event</vt:lpstr>
      <vt:lpstr>3. Izrada poslovnog plana</vt:lpstr>
      <vt:lpstr>4. Izrada poduzetničkog projekta</vt:lpstr>
      <vt:lpstr>5. CD – virtualno razgledavanje    Dubrovnika</vt:lpstr>
      <vt:lpstr>6. Izrada prezentacija </vt:lpstr>
      <vt:lpstr>7. Izrada web stranica</vt:lpstr>
      <vt:lpstr>Pripreme za sajam vježbovnih     tvrtki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</dc:creator>
  <cp:lastModifiedBy>suzana</cp:lastModifiedBy>
  <cp:revision>22</cp:revision>
  <dcterms:created xsi:type="dcterms:W3CDTF">2011-12-11T16:58:20Z</dcterms:created>
  <dcterms:modified xsi:type="dcterms:W3CDTF">2023-03-07T14:49:33Z</dcterms:modified>
</cp:coreProperties>
</file>