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6" r:id="rId3"/>
    <p:sldId id="258" r:id="rId4"/>
    <p:sldId id="259" r:id="rId5"/>
    <p:sldId id="295" r:id="rId6"/>
    <p:sldId id="294" r:id="rId7"/>
    <p:sldId id="297" r:id="rId8"/>
    <p:sldId id="279" r:id="rId9"/>
    <p:sldId id="278" r:id="rId10"/>
    <p:sldId id="262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92" r:id="rId22"/>
    <p:sldId id="293" r:id="rId23"/>
    <p:sldId id="300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18395-D13F-4C54-AA54-A0892E817F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84F9A04-681B-40FC-9A47-04B9BA241FB0}">
      <dgm:prSet phldrT="[Tekst]" custT="1"/>
      <dgm:spPr/>
      <dgm:t>
        <a:bodyPr/>
        <a:lstStyle/>
        <a:p>
          <a:r>
            <a:rPr lang="hr-HR" sz="1400" b="1" dirty="0"/>
            <a:t>TOP MENADŽER</a:t>
          </a:r>
        </a:p>
        <a:p>
          <a:r>
            <a:rPr lang="hr-HR" sz="1200" b="1" dirty="0"/>
            <a:t>Maro </a:t>
          </a:r>
          <a:r>
            <a:rPr lang="hr-HR" sz="1200" b="1" dirty="0" err="1"/>
            <a:t>Vukorep</a:t>
          </a:r>
          <a:endParaRPr lang="hr-HR" sz="1200" b="1" dirty="0"/>
        </a:p>
      </dgm:t>
    </dgm:pt>
    <dgm:pt modelId="{B9CFE31B-BEF0-4F47-8301-7EA18772E12B}" type="parTrans" cxnId="{D933C6DF-6B8A-46F9-B033-42CF323FAF6B}">
      <dgm:prSet/>
      <dgm:spPr/>
      <dgm:t>
        <a:bodyPr/>
        <a:lstStyle/>
        <a:p>
          <a:endParaRPr lang="hr-HR"/>
        </a:p>
      </dgm:t>
    </dgm:pt>
    <dgm:pt modelId="{CAA2DB6C-9791-4156-A3E6-41D59D534C74}" type="sibTrans" cxnId="{D933C6DF-6B8A-46F9-B033-42CF323FAF6B}">
      <dgm:prSet/>
      <dgm:spPr/>
      <dgm:t>
        <a:bodyPr/>
        <a:lstStyle/>
        <a:p>
          <a:endParaRPr lang="hr-HR"/>
        </a:p>
      </dgm:t>
    </dgm:pt>
    <dgm:pt modelId="{45A5D0C2-8A27-4E5F-8E37-5BA76C5DC040}">
      <dgm:prSet phldrT="[Tekst]" custT="1"/>
      <dgm:spPr/>
      <dgm:t>
        <a:bodyPr/>
        <a:lstStyle/>
        <a:p>
          <a:r>
            <a:rPr lang="hr-HR" sz="1050" b="1" dirty="0"/>
            <a:t>VODITELJ PRODAJE S MARKETINGOM</a:t>
          </a:r>
        </a:p>
        <a:p>
          <a:r>
            <a:rPr lang="hr-HR" sz="900" b="1" dirty="0"/>
            <a:t>Karmen Kordić</a:t>
          </a:r>
        </a:p>
      </dgm:t>
    </dgm:pt>
    <dgm:pt modelId="{27A7D975-CC73-4F09-BBB2-0A221693DE19}" type="parTrans" cxnId="{7376F5A7-93EB-410C-95B7-1D5B71C46F10}">
      <dgm:prSet/>
      <dgm:spPr/>
      <dgm:t>
        <a:bodyPr/>
        <a:lstStyle/>
        <a:p>
          <a:endParaRPr lang="hr-HR" sz="900" b="1"/>
        </a:p>
      </dgm:t>
    </dgm:pt>
    <dgm:pt modelId="{D1AC7530-E6DA-4F4B-AC85-2EAF1EC4A5F1}" type="sibTrans" cxnId="{7376F5A7-93EB-410C-95B7-1D5B71C46F10}">
      <dgm:prSet/>
      <dgm:spPr/>
      <dgm:t>
        <a:bodyPr/>
        <a:lstStyle/>
        <a:p>
          <a:endParaRPr lang="hr-HR"/>
        </a:p>
      </dgm:t>
    </dgm:pt>
    <dgm:pt modelId="{76C9F214-293B-451F-883B-FF6A91035221}">
      <dgm:prSet phldrT="[Tekst]" custT="1"/>
      <dgm:spPr/>
      <dgm:t>
        <a:bodyPr/>
        <a:lstStyle/>
        <a:p>
          <a:r>
            <a:rPr lang="hr-HR" sz="1050" b="1" dirty="0"/>
            <a:t>VODITELJ RAČUNOVODSTVA</a:t>
          </a:r>
        </a:p>
        <a:p>
          <a:r>
            <a:rPr lang="hr-HR" sz="900" b="1" dirty="0"/>
            <a:t>Mateo </a:t>
          </a:r>
          <a:r>
            <a:rPr lang="hr-HR" sz="900" b="1" dirty="0" err="1"/>
            <a:t>Kušić</a:t>
          </a:r>
          <a:endParaRPr lang="hr-HR" sz="900" b="1" dirty="0"/>
        </a:p>
      </dgm:t>
    </dgm:pt>
    <dgm:pt modelId="{84C47ECB-94BE-4CC5-9702-BD9F19B87C3E}" type="parTrans" cxnId="{95425527-5048-4BC7-A7B1-CE491B03E020}">
      <dgm:prSet/>
      <dgm:spPr/>
      <dgm:t>
        <a:bodyPr/>
        <a:lstStyle/>
        <a:p>
          <a:endParaRPr lang="hr-HR" sz="900" b="1"/>
        </a:p>
      </dgm:t>
    </dgm:pt>
    <dgm:pt modelId="{A2D8175F-457E-4E31-94F2-59E22DC8EF2B}" type="sibTrans" cxnId="{95425527-5048-4BC7-A7B1-CE491B03E020}">
      <dgm:prSet/>
      <dgm:spPr/>
      <dgm:t>
        <a:bodyPr/>
        <a:lstStyle/>
        <a:p>
          <a:endParaRPr lang="hr-HR"/>
        </a:p>
      </dgm:t>
    </dgm:pt>
    <dgm:pt modelId="{D1135711-D24E-4288-A3FD-D2223680B992}">
      <dgm:prSet phldrT="[Tekst]" custT="1"/>
      <dgm:spPr/>
      <dgm:t>
        <a:bodyPr/>
        <a:lstStyle/>
        <a:p>
          <a:r>
            <a:rPr lang="hr-HR" sz="1050" b="1" dirty="0"/>
            <a:t>VODITELJ ADMINISTRACIJE</a:t>
          </a:r>
        </a:p>
        <a:p>
          <a:r>
            <a:rPr lang="hr-HR" sz="900" b="1" dirty="0"/>
            <a:t>Nikolina Pleština</a:t>
          </a:r>
        </a:p>
      </dgm:t>
    </dgm:pt>
    <dgm:pt modelId="{E6A7D860-EFEC-4AAB-AB3B-446A126150BC}" type="parTrans" cxnId="{B692BD52-313D-4706-9036-878F559918EF}">
      <dgm:prSet/>
      <dgm:spPr/>
      <dgm:t>
        <a:bodyPr/>
        <a:lstStyle/>
        <a:p>
          <a:endParaRPr lang="hr-HR" sz="900" b="1"/>
        </a:p>
      </dgm:t>
    </dgm:pt>
    <dgm:pt modelId="{C57B7811-3F27-40E9-BB6F-977D7BDEA82A}" type="sibTrans" cxnId="{B692BD52-313D-4706-9036-878F559918EF}">
      <dgm:prSet/>
      <dgm:spPr/>
      <dgm:t>
        <a:bodyPr/>
        <a:lstStyle/>
        <a:p>
          <a:endParaRPr lang="hr-HR"/>
        </a:p>
      </dgm:t>
    </dgm:pt>
    <dgm:pt modelId="{F96115DB-7143-4632-9BE0-B69DD8923883}">
      <dgm:prSet custT="1"/>
      <dgm:spPr/>
      <dgm:t>
        <a:bodyPr/>
        <a:lstStyle/>
        <a:p>
          <a:r>
            <a:rPr lang="hr-HR" sz="1050" b="1" dirty="0"/>
            <a:t>VODITELJ NABAVE S SKLADIŠTEM</a:t>
          </a:r>
        </a:p>
        <a:p>
          <a:r>
            <a:rPr lang="hr-HR" sz="900" b="1" dirty="0"/>
            <a:t>Klaudija Nikolina </a:t>
          </a:r>
          <a:r>
            <a:rPr lang="hr-HR" sz="900" b="1" dirty="0" err="1"/>
            <a:t>Tolj</a:t>
          </a:r>
          <a:endParaRPr lang="hr-HR" sz="900" b="1" dirty="0"/>
        </a:p>
      </dgm:t>
    </dgm:pt>
    <dgm:pt modelId="{E8D8B4CB-6395-4E85-B317-C30787A37B0E}" type="parTrans" cxnId="{A1822B0A-4928-4FD2-9E45-BA815A708EEC}">
      <dgm:prSet/>
      <dgm:spPr/>
      <dgm:t>
        <a:bodyPr/>
        <a:lstStyle/>
        <a:p>
          <a:endParaRPr lang="hr-HR" sz="900" b="1"/>
        </a:p>
      </dgm:t>
    </dgm:pt>
    <dgm:pt modelId="{97EBA6F2-1B89-43C9-98E6-BD2B8190B5DB}" type="sibTrans" cxnId="{A1822B0A-4928-4FD2-9E45-BA815A708EEC}">
      <dgm:prSet/>
      <dgm:spPr/>
      <dgm:t>
        <a:bodyPr/>
        <a:lstStyle/>
        <a:p>
          <a:endParaRPr lang="hr-HR"/>
        </a:p>
      </dgm:t>
    </dgm:pt>
    <dgm:pt modelId="{1C215ECE-905E-4F2C-9CF9-0FCF21332762}">
      <dgm:prSet custT="1"/>
      <dgm:spPr/>
      <dgm:t>
        <a:bodyPr/>
        <a:lstStyle/>
        <a:p>
          <a:r>
            <a:rPr lang="hr-HR" sz="1050" b="1" dirty="0"/>
            <a:t>REFERENT NABAVE</a:t>
          </a:r>
        </a:p>
        <a:p>
          <a:r>
            <a:rPr lang="hr-HR" sz="900" b="1" dirty="0" err="1"/>
            <a:t>Amar</a:t>
          </a:r>
          <a:r>
            <a:rPr lang="hr-HR" sz="900" b="1" dirty="0"/>
            <a:t> </a:t>
          </a:r>
          <a:r>
            <a:rPr lang="hr-HR" sz="900" b="1" dirty="0" err="1"/>
            <a:t>Omerčahić</a:t>
          </a:r>
          <a:endParaRPr lang="hr-HR" sz="900" b="1" dirty="0"/>
        </a:p>
      </dgm:t>
    </dgm:pt>
    <dgm:pt modelId="{6D489333-FCCA-4090-A8D7-269514896DFA}" type="parTrans" cxnId="{7E0F7844-29EF-49C2-82C1-25F89CFB4D13}">
      <dgm:prSet/>
      <dgm:spPr/>
      <dgm:t>
        <a:bodyPr/>
        <a:lstStyle/>
        <a:p>
          <a:endParaRPr lang="hr-HR" b="1"/>
        </a:p>
      </dgm:t>
    </dgm:pt>
    <dgm:pt modelId="{AE148EF5-847A-41D1-88C9-9EDE1E0D288D}" type="sibTrans" cxnId="{7E0F7844-29EF-49C2-82C1-25F89CFB4D13}">
      <dgm:prSet/>
      <dgm:spPr/>
      <dgm:t>
        <a:bodyPr/>
        <a:lstStyle/>
        <a:p>
          <a:endParaRPr lang="hr-HR"/>
        </a:p>
      </dgm:t>
    </dgm:pt>
    <dgm:pt modelId="{D1075325-18F5-40FA-AABD-8B4565169E6D}">
      <dgm:prSet custT="1"/>
      <dgm:spPr/>
      <dgm:t>
        <a:bodyPr/>
        <a:lstStyle/>
        <a:p>
          <a:r>
            <a:rPr lang="hr-HR" sz="1050" b="1" dirty="0"/>
            <a:t>REFERENT MARKETINŠKIH AKTIVNOSTI</a:t>
          </a:r>
        </a:p>
        <a:p>
          <a:r>
            <a:rPr lang="hr-HR" sz="900" b="1" dirty="0"/>
            <a:t>Matej </a:t>
          </a:r>
          <a:r>
            <a:rPr lang="hr-HR" sz="900" b="1" dirty="0" err="1"/>
            <a:t>Vuličević</a:t>
          </a:r>
          <a:endParaRPr lang="hr-HR" sz="900" b="1" dirty="0"/>
        </a:p>
      </dgm:t>
    </dgm:pt>
    <dgm:pt modelId="{7FB3EF4B-7BD3-439D-AA89-BFAAEE5641DC}" type="parTrans" cxnId="{46DEA024-CE4C-43E5-8482-473124551BCD}">
      <dgm:prSet/>
      <dgm:spPr/>
      <dgm:t>
        <a:bodyPr/>
        <a:lstStyle/>
        <a:p>
          <a:endParaRPr lang="hr-HR" b="1"/>
        </a:p>
      </dgm:t>
    </dgm:pt>
    <dgm:pt modelId="{7FE80ED2-C8D0-4D45-8EF8-B6637E786538}" type="sibTrans" cxnId="{46DEA024-CE4C-43E5-8482-473124551BCD}">
      <dgm:prSet/>
      <dgm:spPr/>
      <dgm:t>
        <a:bodyPr/>
        <a:lstStyle/>
        <a:p>
          <a:endParaRPr lang="hr-HR"/>
        </a:p>
      </dgm:t>
    </dgm:pt>
    <dgm:pt modelId="{88240456-0AE0-4DC1-B89C-5BE5B800BA7B}">
      <dgm:prSet custT="1"/>
      <dgm:spPr/>
      <dgm:t>
        <a:bodyPr/>
        <a:lstStyle/>
        <a:p>
          <a:r>
            <a:rPr lang="hr-HR" sz="1050" b="1" dirty="0"/>
            <a:t>REFERENT RAČUNOVODSTVA</a:t>
          </a:r>
        </a:p>
        <a:p>
          <a:r>
            <a:rPr lang="hr-HR" sz="900" b="1" dirty="0" err="1"/>
            <a:t>Anela</a:t>
          </a:r>
          <a:r>
            <a:rPr lang="hr-HR" sz="900" b="1" dirty="0"/>
            <a:t> </a:t>
          </a:r>
          <a:r>
            <a:rPr lang="hr-HR" sz="900" b="1" dirty="0" err="1"/>
            <a:t>Škaljić</a:t>
          </a:r>
          <a:endParaRPr lang="hr-HR" sz="900" b="1" dirty="0"/>
        </a:p>
      </dgm:t>
    </dgm:pt>
    <dgm:pt modelId="{CA83EC76-1852-4D61-BF7C-A7BC376600E0}" type="parTrans" cxnId="{7831BD21-75E0-4E2D-A661-0D9B3739C6A8}">
      <dgm:prSet/>
      <dgm:spPr/>
      <dgm:t>
        <a:bodyPr/>
        <a:lstStyle/>
        <a:p>
          <a:endParaRPr lang="hr-HR" sz="900" b="1"/>
        </a:p>
      </dgm:t>
    </dgm:pt>
    <dgm:pt modelId="{892D79DF-2552-47EE-B37F-D5CEE12956DD}" type="sibTrans" cxnId="{7831BD21-75E0-4E2D-A661-0D9B3739C6A8}">
      <dgm:prSet/>
      <dgm:spPr/>
      <dgm:t>
        <a:bodyPr/>
        <a:lstStyle/>
        <a:p>
          <a:endParaRPr lang="hr-HR"/>
        </a:p>
      </dgm:t>
    </dgm:pt>
    <dgm:pt modelId="{7E207535-6F0F-4E31-88B8-21BD871F8498}">
      <dgm:prSet custT="1"/>
      <dgm:spPr/>
      <dgm:t>
        <a:bodyPr/>
        <a:lstStyle/>
        <a:p>
          <a:r>
            <a:rPr lang="hr-HR" sz="1050" b="1" dirty="0"/>
            <a:t>REFERENT BLAGAJNE</a:t>
          </a:r>
        </a:p>
        <a:p>
          <a:r>
            <a:rPr lang="hr-HR" sz="900" b="1" dirty="0"/>
            <a:t>Kristijan Kristić</a:t>
          </a:r>
        </a:p>
      </dgm:t>
    </dgm:pt>
    <dgm:pt modelId="{1745978F-3DF1-41F0-9328-D926E6A39644}" type="parTrans" cxnId="{D0ABE6AE-FF5B-4154-9736-E66F1D19ED40}">
      <dgm:prSet/>
      <dgm:spPr/>
      <dgm:t>
        <a:bodyPr/>
        <a:lstStyle/>
        <a:p>
          <a:endParaRPr lang="hr-HR" sz="900" b="1"/>
        </a:p>
      </dgm:t>
    </dgm:pt>
    <dgm:pt modelId="{C9734B7D-FE31-4280-9DBA-95D2C03AD809}" type="sibTrans" cxnId="{D0ABE6AE-FF5B-4154-9736-E66F1D19ED40}">
      <dgm:prSet/>
      <dgm:spPr/>
      <dgm:t>
        <a:bodyPr/>
        <a:lstStyle/>
        <a:p>
          <a:endParaRPr lang="hr-HR"/>
        </a:p>
      </dgm:t>
    </dgm:pt>
    <dgm:pt modelId="{3896A25F-683A-4145-B54B-4CCF6DCEF5B7}">
      <dgm:prSet custT="1"/>
      <dgm:spPr/>
      <dgm:t>
        <a:bodyPr/>
        <a:lstStyle/>
        <a:p>
          <a:pPr algn="ctr"/>
          <a:r>
            <a:rPr lang="hr-HR" sz="1050" b="1" dirty="0"/>
            <a:t>INFORMATIČARKA</a:t>
          </a:r>
        </a:p>
        <a:p>
          <a:pPr algn="ctr"/>
          <a:r>
            <a:rPr lang="hr-HR" sz="900" b="1" dirty="0"/>
            <a:t>Kristina Milat</a:t>
          </a:r>
        </a:p>
      </dgm:t>
    </dgm:pt>
    <dgm:pt modelId="{DB3D1763-40F3-4FE1-83BA-623AD0C12066}" type="parTrans" cxnId="{2101F4FE-5FB5-42F2-A13D-A0DB5FE9D5AB}">
      <dgm:prSet/>
      <dgm:spPr/>
      <dgm:t>
        <a:bodyPr/>
        <a:lstStyle/>
        <a:p>
          <a:endParaRPr lang="hr-HR" sz="900" b="1"/>
        </a:p>
      </dgm:t>
    </dgm:pt>
    <dgm:pt modelId="{A6E25426-22D4-4F7B-9E6C-1D53B34E2FD3}" type="sibTrans" cxnId="{2101F4FE-5FB5-42F2-A13D-A0DB5FE9D5AB}">
      <dgm:prSet/>
      <dgm:spPr/>
      <dgm:t>
        <a:bodyPr/>
        <a:lstStyle/>
        <a:p>
          <a:endParaRPr lang="hr-HR"/>
        </a:p>
      </dgm:t>
    </dgm:pt>
    <dgm:pt modelId="{3029D448-519B-4335-8179-485D52E8F1EF}">
      <dgm:prSet custT="1"/>
      <dgm:spPr/>
      <dgm:t>
        <a:bodyPr/>
        <a:lstStyle/>
        <a:p>
          <a:r>
            <a:rPr lang="hr-HR" sz="1050" b="1" dirty="0"/>
            <a:t>POSLOVNA TAJNICA</a:t>
          </a:r>
        </a:p>
        <a:p>
          <a:r>
            <a:rPr lang="hr-HR" sz="900" b="1" dirty="0"/>
            <a:t>Antonela šabić</a:t>
          </a:r>
        </a:p>
      </dgm:t>
    </dgm:pt>
    <dgm:pt modelId="{520698B4-96BE-427D-8148-EAFCDCE4BE28}" type="parTrans" cxnId="{7D706219-19D2-4E55-8C72-428FE152E173}">
      <dgm:prSet/>
      <dgm:spPr/>
      <dgm:t>
        <a:bodyPr/>
        <a:lstStyle/>
        <a:p>
          <a:endParaRPr lang="hr-HR" sz="900" b="1"/>
        </a:p>
      </dgm:t>
    </dgm:pt>
    <dgm:pt modelId="{70E3F37F-4002-4244-BAA0-73E9FE477D35}" type="sibTrans" cxnId="{7D706219-19D2-4E55-8C72-428FE152E173}">
      <dgm:prSet/>
      <dgm:spPr/>
      <dgm:t>
        <a:bodyPr/>
        <a:lstStyle/>
        <a:p>
          <a:endParaRPr lang="hr-HR"/>
        </a:p>
      </dgm:t>
    </dgm:pt>
    <dgm:pt modelId="{D48019F7-009B-4AA2-AFA5-BFC51DCA1D86}">
      <dgm:prSet custT="1"/>
      <dgm:spPr/>
      <dgm:t>
        <a:bodyPr/>
        <a:lstStyle/>
        <a:p>
          <a:r>
            <a:rPr lang="hr-HR" sz="1050" b="1" dirty="0"/>
            <a:t>REFERENT NABAVE</a:t>
          </a:r>
        </a:p>
        <a:p>
          <a:r>
            <a:rPr lang="hr-HR" sz="900" b="1" dirty="0"/>
            <a:t>Paula Šare</a:t>
          </a:r>
        </a:p>
      </dgm:t>
    </dgm:pt>
    <dgm:pt modelId="{A4B22DE4-CFF0-4282-8132-8848183C2F92}" type="parTrans" cxnId="{3EF120B1-E860-432F-8392-57AD2730FF08}">
      <dgm:prSet/>
      <dgm:spPr/>
      <dgm:t>
        <a:bodyPr/>
        <a:lstStyle/>
        <a:p>
          <a:endParaRPr lang="hr-HR" sz="900" b="1"/>
        </a:p>
      </dgm:t>
    </dgm:pt>
    <dgm:pt modelId="{C82B6D0A-5F88-455D-AE6A-103F50BEADD9}" type="sibTrans" cxnId="{3EF120B1-E860-432F-8392-57AD2730FF08}">
      <dgm:prSet/>
      <dgm:spPr/>
      <dgm:t>
        <a:bodyPr/>
        <a:lstStyle/>
        <a:p>
          <a:endParaRPr lang="hr-HR"/>
        </a:p>
      </dgm:t>
    </dgm:pt>
    <dgm:pt modelId="{9D21757E-A85E-4E32-BEFF-5F1B4C33BD45}">
      <dgm:prSet custT="1"/>
      <dgm:spPr/>
      <dgm:t>
        <a:bodyPr/>
        <a:lstStyle/>
        <a:p>
          <a:r>
            <a:rPr lang="hr-HR" sz="1050" b="1" dirty="0"/>
            <a:t>SKLADIŠTAR</a:t>
          </a:r>
        </a:p>
        <a:p>
          <a:r>
            <a:rPr lang="hr-HR" sz="900" b="1" dirty="0"/>
            <a:t>Ana </a:t>
          </a:r>
          <a:r>
            <a:rPr lang="hr-HR" sz="900" b="1" dirty="0" err="1"/>
            <a:t>Šoletić</a:t>
          </a:r>
          <a:endParaRPr lang="hr-HR" sz="900" b="1" dirty="0"/>
        </a:p>
      </dgm:t>
    </dgm:pt>
    <dgm:pt modelId="{0903521D-8F82-4174-A3C2-39B5804625F3}" type="parTrans" cxnId="{7B883D50-31EF-49B2-8858-9DEAE71EDE8C}">
      <dgm:prSet/>
      <dgm:spPr/>
      <dgm:t>
        <a:bodyPr/>
        <a:lstStyle/>
        <a:p>
          <a:endParaRPr lang="hr-HR" sz="900" b="1"/>
        </a:p>
      </dgm:t>
    </dgm:pt>
    <dgm:pt modelId="{264EAD0B-7E88-4A60-B646-114869630C5C}" type="sibTrans" cxnId="{7B883D50-31EF-49B2-8858-9DEAE71EDE8C}">
      <dgm:prSet/>
      <dgm:spPr/>
      <dgm:t>
        <a:bodyPr/>
        <a:lstStyle/>
        <a:p>
          <a:endParaRPr lang="hr-HR"/>
        </a:p>
      </dgm:t>
    </dgm:pt>
    <dgm:pt modelId="{2F2A1692-30AA-4C7B-8D2F-7677F5F3C197}" type="pres">
      <dgm:prSet presAssocID="{9E618395-D13F-4C54-AA54-A0892E817F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8324C40-F772-4BBA-A0DF-06B6DDA3AB59}" type="pres">
      <dgm:prSet presAssocID="{B84F9A04-681B-40FC-9A47-04B9BA241FB0}" presName="hierRoot1" presStyleCnt="0">
        <dgm:presLayoutVars>
          <dgm:hierBranch val="init"/>
        </dgm:presLayoutVars>
      </dgm:prSet>
      <dgm:spPr/>
    </dgm:pt>
    <dgm:pt modelId="{96DAE375-17A5-4853-A45A-BAF93A85E702}" type="pres">
      <dgm:prSet presAssocID="{B84F9A04-681B-40FC-9A47-04B9BA241FB0}" presName="rootComposite1" presStyleCnt="0"/>
      <dgm:spPr/>
    </dgm:pt>
    <dgm:pt modelId="{E9049E9E-E1F6-4239-8EB0-6A1625B96F28}" type="pres">
      <dgm:prSet presAssocID="{B84F9A04-681B-40FC-9A47-04B9BA241FB0}" presName="rootText1" presStyleLbl="node0" presStyleIdx="0" presStyleCnt="1" custScaleY="139394" custLinFactNeighborX="-524" custLinFactNeighborY="165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B83022D-92B1-485D-B768-84C8E22A67E9}" type="pres">
      <dgm:prSet presAssocID="{B84F9A04-681B-40FC-9A47-04B9BA241FB0}" presName="rootConnector1" presStyleLbl="node1" presStyleIdx="0" presStyleCnt="0"/>
      <dgm:spPr/>
      <dgm:t>
        <a:bodyPr/>
        <a:lstStyle/>
        <a:p>
          <a:endParaRPr lang="hr-HR"/>
        </a:p>
      </dgm:t>
    </dgm:pt>
    <dgm:pt modelId="{30F788A1-5254-4C64-BCAE-2DFA6F30397B}" type="pres">
      <dgm:prSet presAssocID="{B84F9A04-681B-40FC-9A47-04B9BA241FB0}" presName="hierChild2" presStyleCnt="0"/>
      <dgm:spPr/>
    </dgm:pt>
    <dgm:pt modelId="{FF1C756B-33A2-4750-9689-4A15161BC6C0}" type="pres">
      <dgm:prSet presAssocID="{27A7D975-CC73-4F09-BBB2-0A221693DE19}" presName="Name37" presStyleLbl="parChTrans1D2" presStyleIdx="0" presStyleCnt="4"/>
      <dgm:spPr/>
      <dgm:t>
        <a:bodyPr/>
        <a:lstStyle/>
        <a:p>
          <a:endParaRPr lang="hr-HR"/>
        </a:p>
      </dgm:t>
    </dgm:pt>
    <dgm:pt modelId="{620F67BE-9B15-4192-B2E2-83BDE0D022D8}" type="pres">
      <dgm:prSet presAssocID="{45A5D0C2-8A27-4E5F-8E37-5BA76C5DC040}" presName="hierRoot2" presStyleCnt="0">
        <dgm:presLayoutVars>
          <dgm:hierBranch val="init"/>
        </dgm:presLayoutVars>
      </dgm:prSet>
      <dgm:spPr/>
    </dgm:pt>
    <dgm:pt modelId="{F8831B39-C655-4C8D-B37D-933AD30BE30F}" type="pres">
      <dgm:prSet presAssocID="{45A5D0C2-8A27-4E5F-8E37-5BA76C5DC040}" presName="rootComposite" presStyleCnt="0"/>
      <dgm:spPr/>
    </dgm:pt>
    <dgm:pt modelId="{46E323CD-B7DC-471C-A183-8F3532DEC162}" type="pres">
      <dgm:prSet presAssocID="{45A5D0C2-8A27-4E5F-8E37-5BA76C5DC04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44AA54-D308-45F1-B49E-65F03A2899DB}" type="pres">
      <dgm:prSet presAssocID="{45A5D0C2-8A27-4E5F-8E37-5BA76C5DC040}" presName="rootConnector" presStyleLbl="node2" presStyleIdx="0" presStyleCnt="4"/>
      <dgm:spPr/>
      <dgm:t>
        <a:bodyPr/>
        <a:lstStyle/>
        <a:p>
          <a:endParaRPr lang="hr-HR"/>
        </a:p>
      </dgm:t>
    </dgm:pt>
    <dgm:pt modelId="{73E47BE5-4F03-4BC3-BFC9-8D467AC8E9E1}" type="pres">
      <dgm:prSet presAssocID="{45A5D0C2-8A27-4E5F-8E37-5BA76C5DC040}" presName="hierChild4" presStyleCnt="0"/>
      <dgm:spPr/>
    </dgm:pt>
    <dgm:pt modelId="{9464767F-031A-4AED-94E0-495E15E00673}" type="pres">
      <dgm:prSet presAssocID="{6D489333-FCCA-4090-A8D7-269514896DFA}" presName="Name37" presStyleLbl="parChTrans1D3" presStyleIdx="0" presStyleCnt="8"/>
      <dgm:spPr/>
      <dgm:t>
        <a:bodyPr/>
        <a:lstStyle/>
        <a:p>
          <a:endParaRPr lang="hr-HR"/>
        </a:p>
      </dgm:t>
    </dgm:pt>
    <dgm:pt modelId="{B3DA114C-250C-4015-8045-428D248EFDCB}" type="pres">
      <dgm:prSet presAssocID="{1C215ECE-905E-4F2C-9CF9-0FCF21332762}" presName="hierRoot2" presStyleCnt="0">
        <dgm:presLayoutVars>
          <dgm:hierBranch val="init"/>
        </dgm:presLayoutVars>
      </dgm:prSet>
      <dgm:spPr/>
    </dgm:pt>
    <dgm:pt modelId="{EB8104DD-6F51-4E9E-A647-C043887B0173}" type="pres">
      <dgm:prSet presAssocID="{1C215ECE-905E-4F2C-9CF9-0FCF21332762}" presName="rootComposite" presStyleCnt="0"/>
      <dgm:spPr/>
    </dgm:pt>
    <dgm:pt modelId="{60DD862E-83D6-447C-B805-842C4BAC24AB}" type="pres">
      <dgm:prSet presAssocID="{1C215ECE-905E-4F2C-9CF9-0FCF21332762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B869E47-7F39-497E-B17F-713439C961E1}" type="pres">
      <dgm:prSet presAssocID="{1C215ECE-905E-4F2C-9CF9-0FCF21332762}" presName="rootConnector" presStyleLbl="node3" presStyleIdx="0" presStyleCnt="8"/>
      <dgm:spPr/>
      <dgm:t>
        <a:bodyPr/>
        <a:lstStyle/>
        <a:p>
          <a:endParaRPr lang="hr-HR"/>
        </a:p>
      </dgm:t>
    </dgm:pt>
    <dgm:pt modelId="{E14F4939-80D8-4EDD-8173-B8AA687E1F9E}" type="pres">
      <dgm:prSet presAssocID="{1C215ECE-905E-4F2C-9CF9-0FCF21332762}" presName="hierChild4" presStyleCnt="0"/>
      <dgm:spPr/>
    </dgm:pt>
    <dgm:pt modelId="{254E5C18-373D-45E6-AD20-0343034AF0E8}" type="pres">
      <dgm:prSet presAssocID="{1C215ECE-905E-4F2C-9CF9-0FCF21332762}" presName="hierChild5" presStyleCnt="0"/>
      <dgm:spPr/>
    </dgm:pt>
    <dgm:pt modelId="{E0107294-110D-4416-8B00-7F500748D18E}" type="pres">
      <dgm:prSet presAssocID="{7FB3EF4B-7BD3-439D-AA89-BFAAEE5641DC}" presName="Name37" presStyleLbl="parChTrans1D3" presStyleIdx="1" presStyleCnt="8"/>
      <dgm:spPr/>
      <dgm:t>
        <a:bodyPr/>
        <a:lstStyle/>
        <a:p>
          <a:endParaRPr lang="hr-HR"/>
        </a:p>
      </dgm:t>
    </dgm:pt>
    <dgm:pt modelId="{FD547F68-5CEA-42B2-B84B-337E0C9720BB}" type="pres">
      <dgm:prSet presAssocID="{D1075325-18F5-40FA-AABD-8B4565169E6D}" presName="hierRoot2" presStyleCnt="0">
        <dgm:presLayoutVars>
          <dgm:hierBranch val="init"/>
        </dgm:presLayoutVars>
      </dgm:prSet>
      <dgm:spPr/>
    </dgm:pt>
    <dgm:pt modelId="{6600498B-935F-4AFF-9E2F-AF9E4B18CF55}" type="pres">
      <dgm:prSet presAssocID="{D1075325-18F5-40FA-AABD-8B4565169E6D}" presName="rootComposite" presStyleCnt="0"/>
      <dgm:spPr/>
    </dgm:pt>
    <dgm:pt modelId="{C3CAD928-7978-4418-8B64-BB95AB378AA0}" type="pres">
      <dgm:prSet presAssocID="{D1075325-18F5-40FA-AABD-8B4565169E6D}" presName="rootText" presStyleLbl="node3" presStyleIdx="1" presStyleCnt="8" custScaleX="87216" custScaleY="15477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CE98D34-56D1-4CF7-8BF8-9CCDC1D53390}" type="pres">
      <dgm:prSet presAssocID="{D1075325-18F5-40FA-AABD-8B4565169E6D}" presName="rootConnector" presStyleLbl="node3" presStyleIdx="1" presStyleCnt="8"/>
      <dgm:spPr/>
      <dgm:t>
        <a:bodyPr/>
        <a:lstStyle/>
        <a:p>
          <a:endParaRPr lang="hr-HR"/>
        </a:p>
      </dgm:t>
    </dgm:pt>
    <dgm:pt modelId="{BACEC760-4923-4770-AED7-BAA746A85F39}" type="pres">
      <dgm:prSet presAssocID="{D1075325-18F5-40FA-AABD-8B4565169E6D}" presName="hierChild4" presStyleCnt="0"/>
      <dgm:spPr/>
    </dgm:pt>
    <dgm:pt modelId="{0F6C5A70-8A02-4E34-AAAA-DA4BE13D4D2C}" type="pres">
      <dgm:prSet presAssocID="{D1075325-18F5-40FA-AABD-8B4565169E6D}" presName="hierChild5" presStyleCnt="0"/>
      <dgm:spPr/>
    </dgm:pt>
    <dgm:pt modelId="{F29D60DF-069D-4A7E-A7DB-4483E6251DBF}" type="pres">
      <dgm:prSet presAssocID="{45A5D0C2-8A27-4E5F-8E37-5BA76C5DC040}" presName="hierChild5" presStyleCnt="0"/>
      <dgm:spPr/>
    </dgm:pt>
    <dgm:pt modelId="{6A1B54E1-E821-443C-A304-2E5B7A4FD314}" type="pres">
      <dgm:prSet presAssocID="{84C47ECB-94BE-4CC5-9702-BD9F19B87C3E}" presName="Name37" presStyleLbl="parChTrans1D2" presStyleIdx="1" presStyleCnt="4"/>
      <dgm:spPr/>
      <dgm:t>
        <a:bodyPr/>
        <a:lstStyle/>
        <a:p>
          <a:endParaRPr lang="hr-HR"/>
        </a:p>
      </dgm:t>
    </dgm:pt>
    <dgm:pt modelId="{3B37BBF9-7378-41A6-A1FB-82CE857944C0}" type="pres">
      <dgm:prSet presAssocID="{76C9F214-293B-451F-883B-FF6A91035221}" presName="hierRoot2" presStyleCnt="0">
        <dgm:presLayoutVars>
          <dgm:hierBranch val="init"/>
        </dgm:presLayoutVars>
      </dgm:prSet>
      <dgm:spPr/>
    </dgm:pt>
    <dgm:pt modelId="{1908B72B-BC46-4ED7-9354-42F69B4388F2}" type="pres">
      <dgm:prSet presAssocID="{76C9F214-293B-451F-883B-FF6A91035221}" presName="rootComposite" presStyleCnt="0"/>
      <dgm:spPr/>
    </dgm:pt>
    <dgm:pt modelId="{72908607-8DC6-4ADD-A72A-A9A1D1CB7537}" type="pres">
      <dgm:prSet presAssocID="{76C9F214-293B-451F-883B-FF6A9103522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F79694B-2D1D-42C6-8BDD-0AB5F81A87F0}" type="pres">
      <dgm:prSet presAssocID="{76C9F214-293B-451F-883B-FF6A91035221}" presName="rootConnector" presStyleLbl="node2" presStyleIdx="1" presStyleCnt="4"/>
      <dgm:spPr/>
      <dgm:t>
        <a:bodyPr/>
        <a:lstStyle/>
        <a:p>
          <a:endParaRPr lang="hr-HR"/>
        </a:p>
      </dgm:t>
    </dgm:pt>
    <dgm:pt modelId="{A2640D80-1F15-4A90-8131-C0D727DF5435}" type="pres">
      <dgm:prSet presAssocID="{76C9F214-293B-451F-883B-FF6A91035221}" presName="hierChild4" presStyleCnt="0"/>
      <dgm:spPr/>
    </dgm:pt>
    <dgm:pt modelId="{572809E0-8BB8-409E-9D26-A81C70C6C1D6}" type="pres">
      <dgm:prSet presAssocID="{CA83EC76-1852-4D61-BF7C-A7BC376600E0}" presName="Name37" presStyleLbl="parChTrans1D3" presStyleIdx="2" presStyleCnt="8"/>
      <dgm:spPr/>
      <dgm:t>
        <a:bodyPr/>
        <a:lstStyle/>
        <a:p>
          <a:endParaRPr lang="hr-HR"/>
        </a:p>
      </dgm:t>
    </dgm:pt>
    <dgm:pt modelId="{231EE9C5-2119-4C9D-8092-D30A4C61EE76}" type="pres">
      <dgm:prSet presAssocID="{88240456-0AE0-4DC1-B89C-5BE5B800BA7B}" presName="hierRoot2" presStyleCnt="0">
        <dgm:presLayoutVars>
          <dgm:hierBranch val="init"/>
        </dgm:presLayoutVars>
      </dgm:prSet>
      <dgm:spPr/>
    </dgm:pt>
    <dgm:pt modelId="{2E093B57-7CF0-4808-A0A6-7902E8CCAB27}" type="pres">
      <dgm:prSet presAssocID="{88240456-0AE0-4DC1-B89C-5BE5B800BA7B}" presName="rootComposite" presStyleCnt="0"/>
      <dgm:spPr/>
    </dgm:pt>
    <dgm:pt modelId="{D6122BC9-6276-4345-B3F8-B1524D50A333}" type="pres">
      <dgm:prSet presAssocID="{88240456-0AE0-4DC1-B89C-5BE5B800BA7B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5E986CF-EC7C-440C-9E4F-598F9AEDDB56}" type="pres">
      <dgm:prSet presAssocID="{88240456-0AE0-4DC1-B89C-5BE5B800BA7B}" presName="rootConnector" presStyleLbl="node3" presStyleIdx="2" presStyleCnt="8"/>
      <dgm:spPr/>
      <dgm:t>
        <a:bodyPr/>
        <a:lstStyle/>
        <a:p>
          <a:endParaRPr lang="hr-HR"/>
        </a:p>
      </dgm:t>
    </dgm:pt>
    <dgm:pt modelId="{A02DE447-7AE0-48C4-91AA-89F5CF0AEDBD}" type="pres">
      <dgm:prSet presAssocID="{88240456-0AE0-4DC1-B89C-5BE5B800BA7B}" presName="hierChild4" presStyleCnt="0"/>
      <dgm:spPr/>
    </dgm:pt>
    <dgm:pt modelId="{2C4137C6-8C58-4CF5-B50C-5FBBDF6C2650}" type="pres">
      <dgm:prSet presAssocID="{88240456-0AE0-4DC1-B89C-5BE5B800BA7B}" presName="hierChild5" presStyleCnt="0"/>
      <dgm:spPr/>
    </dgm:pt>
    <dgm:pt modelId="{83166C25-2DFD-4C01-B66E-9C0704D512FE}" type="pres">
      <dgm:prSet presAssocID="{1745978F-3DF1-41F0-9328-D926E6A39644}" presName="Name37" presStyleLbl="parChTrans1D3" presStyleIdx="3" presStyleCnt="8"/>
      <dgm:spPr/>
      <dgm:t>
        <a:bodyPr/>
        <a:lstStyle/>
        <a:p>
          <a:endParaRPr lang="hr-HR"/>
        </a:p>
      </dgm:t>
    </dgm:pt>
    <dgm:pt modelId="{721A7D56-DD35-4379-B967-A4B844F3291C}" type="pres">
      <dgm:prSet presAssocID="{7E207535-6F0F-4E31-88B8-21BD871F8498}" presName="hierRoot2" presStyleCnt="0">
        <dgm:presLayoutVars>
          <dgm:hierBranch val="init"/>
        </dgm:presLayoutVars>
      </dgm:prSet>
      <dgm:spPr/>
    </dgm:pt>
    <dgm:pt modelId="{ECC7A6D6-4DD0-49F6-B95F-C6414CC5CB75}" type="pres">
      <dgm:prSet presAssocID="{7E207535-6F0F-4E31-88B8-21BD871F8498}" presName="rootComposite" presStyleCnt="0"/>
      <dgm:spPr/>
    </dgm:pt>
    <dgm:pt modelId="{EC622B2C-334B-4B46-B1A6-A60C795C6DA0}" type="pres">
      <dgm:prSet presAssocID="{7E207535-6F0F-4E31-88B8-21BD871F8498}" presName="rootText" presStyleLbl="node3" presStyleIdx="3" presStyleCnt="8" custScaleY="13206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2A9F5D1-27DC-4444-8E74-DC27019EB051}" type="pres">
      <dgm:prSet presAssocID="{7E207535-6F0F-4E31-88B8-21BD871F8498}" presName="rootConnector" presStyleLbl="node3" presStyleIdx="3" presStyleCnt="8"/>
      <dgm:spPr/>
      <dgm:t>
        <a:bodyPr/>
        <a:lstStyle/>
        <a:p>
          <a:endParaRPr lang="hr-HR"/>
        </a:p>
      </dgm:t>
    </dgm:pt>
    <dgm:pt modelId="{8241383C-9D63-4E57-B13F-C94E703B3C88}" type="pres">
      <dgm:prSet presAssocID="{7E207535-6F0F-4E31-88B8-21BD871F8498}" presName="hierChild4" presStyleCnt="0"/>
      <dgm:spPr/>
    </dgm:pt>
    <dgm:pt modelId="{9475D131-78B8-4D33-8E19-016D0238CE91}" type="pres">
      <dgm:prSet presAssocID="{7E207535-6F0F-4E31-88B8-21BD871F8498}" presName="hierChild5" presStyleCnt="0"/>
      <dgm:spPr/>
    </dgm:pt>
    <dgm:pt modelId="{C61C7AD9-4C85-44C8-B3F2-3BBDCE9DC198}" type="pres">
      <dgm:prSet presAssocID="{76C9F214-293B-451F-883B-FF6A91035221}" presName="hierChild5" presStyleCnt="0"/>
      <dgm:spPr/>
    </dgm:pt>
    <dgm:pt modelId="{E5367420-5915-4F61-8A72-9F52E9D663DE}" type="pres">
      <dgm:prSet presAssocID="{E6A7D860-EFEC-4AAB-AB3B-446A126150BC}" presName="Name37" presStyleLbl="parChTrans1D2" presStyleIdx="2" presStyleCnt="4"/>
      <dgm:spPr/>
      <dgm:t>
        <a:bodyPr/>
        <a:lstStyle/>
        <a:p>
          <a:endParaRPr lang="hr-HR"/>
        </a:p>
      </dgm:t>
    </dgm:pt>
    <dgm:pt modelId="{37026BF3-6BF4-4777-9F22-203C21D2EEAA}" type="pres">
      <dgm:prSet presAssocID="{D1135711-D24E-4288-A3FD-D2223680B992}" presName="hierRoot2" presStyleCnt="0">
        <dgm:presLayoutVars>
          <dgm:hierBranch val="init"/>
        </dgm:presLayoutVars>
      </dgm:prSet>
      <dgm:spPr/>
    </dgm:pt>
    <dgm:pt modelId="{5F79F82C-61F8-4EDC-AE31-5471BBCF3ADF}" type="pres">
      <dgm:prSet presAssocID="{D1135711-D24E-4288-A3FD-D2223680B992}" presName="rootComposite" presStyleCnt="0"/>
      <dgm:spPr/>
    </dgm:pt>
    <dgm:pt modelId="{5D020D18-53E4-48B3-825E-0ED1699C653E}" type="pres">
      <dgm:prSet presAssocID="{D1135711-D24E-4288-A3FD-D2223680B99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4D2948F-7895-415B-BCA4-F50115BCD2B3}" type="pres">
      <dgm:prSet presAssocID="{D1135711-D24E-4288-A3FD-D2223680B992}" presName="rootConnector" presStyleLbl="node2" presStyleIdx="2" presStyleCnt="4"/>
      <dgm:spPr/>
      <dgm:t>
        <a:bodyPr/>
        <a:lstStyle/>
        <a:p>
          <a:endParaRPr lang="hr-HR"/>
        </a:p>
      </dgm:t>
    </dgm:pt>
    <dgm:pt modelId="{663DA6E7-C9FE-4222-B101-359D6266B31B}" type="pres">
      <dgm:prSet presAssocID="{D1135711-D24E-4288-A3FD-D2223680B992}" presName="hierChild4" presStyleCnt="0"/>
      <dgm:spPr/>
    </dgm:pt>
    <dgm:pt modelId="{AEBC4A8F-4DB0-4C2D-94B6-F01801017F89}" type="pres">
      <dgm:prSet presAssocID="{DB3D1763-40F3-4FE1-83BA-623AD0C12066}" presName="Name37" presStyleLbl="parChTrans1D3" presStyleIdx="4" presStyleCnt="8"/>
      <dgm:spPr/>
      <dgm:t>
        <a:bodyPr/>
        <a:lstStyle/>
        <a:p>
          <a:endParaRPr lang="hr-HR"/>
        </a:p>
      </dgm:t>
    </dgm:pt>
    <dgm:pt modelId="{8AF7D523-C1CD-4910-87CA-E803A738515A}" type="pres">
      <dgm:prSet presAssocID="{3896A25F-683A-4145-B54B-4CCF6DCEF5B7}" presName="hierRoot2" presStyleCnt="0">
        <dgm:presLayoutVars>
          <dgm:hierBranch val="init"/>
        </dgm:presLayoutVars>
      </dgm:prSet>
      <dgm:spPr/>
    </dgm:pt>
    <dgm:pt modelId="{87F19317-DBC6-444C-9F8B-4056485E7258}" type="pres">
      <dgm:prSet presAssocID="{3896A25F-683A-4145-B54B-4CCF6DCEF5B7}" presName="rootComposite" presStyleCnt="0"/>
      <dgm:spPr/>
    </dgm:pt>
    <dgm:pt modelId="{C123CBF7-1058-4A64-B2F9-3F5255CEBD4E}" type="pres">
      <dgm:prSet presAssocID="{3896A25F-683A-4145-B54B-4CCF6DCEF5B7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A6E2E72-44C2-45AF-95BF-271ED85BF9CB}" type="pres">
      <dgm:prSet presAssocID="{3896A25F-683A-4145-B54B-4CCF6DCEF5B7}" presName="rootConnector" presStyleLbl="node3" presStyleIdx="4" presStyleCnt="8"/>
      <dgm:spPr/>
      <dgm:t>
        <a:bodyPr/>
        <a:lstStyle/>
        <a:p>
          <a:endParaRPr lang="hr-HR"/>
        </a:p>
      </dgm:t>
    </dgm:pt>
    <dgm:pt modelId="{5B2C86FA-7E72-478A-B00D-8C910CFBFC6A}" type="pres">
      <dgm:prSet presAssocID="{3896A25F-683A-4145-B54B-4CCF6DCEF5B7}" presName="hierChild4" presStyleCnt="0"/>
      <dgm:spPr/>
    </dgm:pt>
    <dgm:pt modelId="{989E5A03-3571-4ECD-9AC0-D3510AB45F8D}" type="pres">
      <dgm:prSet presAssocID="{3896A25F-683A-4145-B54B-4CCF6DCEF5B7}" presName="hierChild5" presStyleCnt="0"/>
      <dgm:spPr/>
    </dgm:pt>
    <dgm:pt modelId="{72B6D04F-E0D7-4D09-9DC1-0102EE9E2296}" type="pres">
      <dgm:prSet presAssocID="{520698B4-96BE-427D-8148-EAFCDCE4BE28}" presName="Name37" presStyleLbl="parChTrans1D3" presStyleIdx="5" presStyleCnt="8"/>
      <dgm:spPr/>
      <dgm:t>
        <a:bodyPr/>
        <a:lstStyle/>
        <a:p>
          <a:endParaRPr lang="hr-HR"/>
        </a:p>
      </dgm:t>
    </dgm:pt>
    <dgm:pt modelId="{EF7DC5F3-CA0B-4551-A894-E03E8ADAC6F1}" type="pres">
      <dgm:prSet presAssocID="{3029D448-519B-4335-8179-485D52E8F1EF}" presName="hierRoot2" presStyleCnt="0">
        <dgm:presLayoutVars>
          <dgm:hierBranch val="init"/>
        </dgm:presLayoutVars>
      </dgm:prSet>
      <dgm:spPr/>
    </dgm:pt>
    <dgm:pt modelId="{AEDF0C22-2431-4FAC-80EE-6C9418638CB6}" type="pres">
      <dgm:prSet presAssocID="{3029D448-519B-4335-8179-485D52E8F1EF}" presName="rootComposite" presStyleCnt="0"/>
      <dgm:spPr/>
    </dgm:pt>
    <dgm:pt modelId="{FB9D80BB-3359-4932-BC39-567EBD1E1702}" type="pres">
      <dgm:prSet presAssocID="{3029D448-519B-4335-8179-485D52E8F1EF}" presName="rootText" presStyleLbl="node3" presStyleIdx="5" presStyleCnt="8" custScaleY="14083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3BC3FBA-E2F2-4FB0-A469-14477C130A6A}" type="pres">
      <dgm:prSet presAssocID="{3029D448-519B-4335-8179-485D52E8F1EF}" presName="rootConnector" presStyleLbl="node3" presStyleIdx="5" presStyleCnt="8"/>
      <dgm:spPr/>
      <dgm:t>
        <a:bodyPr/>
        <a:lstStyle/>
        <a:p>
          <a:endParaRPr lang="hr-HR"/>
        </a:p>
      </dgm:t>
    </dgm:pt>
    <dgm:pt modelId="{10A6C81A-8B22-4D61-A9F8-987459E84365}" type="pres">
      <dgm:prSet presAssocID="{3029D448-519B-4335-8179-485D52E8F1EF}" presName="hierChild4" presStyleCnt="0"/>
      <dgm:spPr/>
    </dgm:pt>
    <dgm:pt modelId="{D89F3B04-91B2-4FAA-9C9C-D36DE420F0BA}" type="pres">
      <dgm:prSet presAssocID="{3029D448-519B-4335-8179-485D52E8F1EF}" presName="hierChild5" presStyleCnt="0"/>
      <dgm:spPr/>
    </dgm:pt>
    <dgm:pt modelId="{BF71D429-9C26-4736-BCF2-B4EE1751E3F0}" type="pres">
      <dgm:prSet presAssocID="{D1135711-D24E-4288-A3FD-D2223680B992}" presName="hierChild5" presStyleCnt="0"/>
      <dgm:spPr/>
    </dgm:pt>
    <dgm:pt modelId="{F7688E8F-E2D0-4754-8BB9-54688533E20F}" type="pres">
      <dgm:prSet presAssocID="{E8D8B4CB-6395-4E85-B317-C30787A37B0E}" presName="Name37" presStyleLbl="parChTrans1D2" presStyleIdx="3" presStyleCnt="4"/>
      <dgm:spPr/>
      <dgm:t>
        <a:bodyPr/>
        <a:lstStyle/>
        <a:p>
          <a:endParaRPr lang="hr-HR"/>
        </a:p>
      </dgm:t>
    </dgm:pt>
    <dgm:pt modelId="{B6CC9B54-E90F-4BD3-85BF-2C090A571ADB}" type="pres">
      <dgm:prSet presAssocID="{F96115DB-7143-4632-9BE0-B69DD8923883}" presName="hierRoot2" presStyleCnt="0">
        <dgm:presLayoutVars>
          <dgm:hierBranch val="init"/>
        </dgm:presLayoutVars>
      </dgm:prSet>
      <dgm:spPr/>
    </dgm:pt>
    <dgm:pt modelId="{FBFC5188-FABA-44B0-9AF8-87028802847E}" type="pres">
      <dgm:prSet presAssocID="{F96115DB-7143-4632-9BE0-B69DD8923883}" presName="rootComposite" presStyleCnt="0"/>
      <dgm:spPr/>
    </dgm:pt>
    <dgm:pt modelId="{B683FFDF-66F0-4A0E-8172-448B29F8247C}" type="pres">
      <dgm:prSet presAssocID="{F96115DB-7143-4632-9BE0-B69DD8923883}" presName="rootText" presStyleLbl="node2" presStyleIdx="3" presStyleCnt="4" custScaleY="11712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4A3CE45-E6D1-486A-B9FC-7C525F53861C}" type="pres">
      <dgm:prSet presAssocID="{F96115DB-7143-4632-9BE0-B69DD8923883}" presName="rootConnector" presStyleLbl="node2" presStyleIdx="3" presStyleCnt="4"/>
      <dgm:spPr/>
      <dgm:t>
        <a:bodyPr/>
        <a:lstStyle/>
        <a:p>
          <a:endParaRPr lang="hr-HR"/>
        </a:p>
      </dgm:t>
    </dgm:pt>
    <dgm:pt modelId="{F46512F9-7744-4029-9676-AFEB30934A24}" type="pres">
      <dgm:prSet presAssocID="{F96115DB-7143-4632-9BE0-B69DD8923883}" presName="hierChild4" presStyleCnt="0"/>
      <dgm:spPr/>
    </dgm:pt>
    <dgm:pt modelId="{111410BF-061D-4FCF-AC0B-BCC68051E875}" type="pres">
      <dgm:prSet presAssocID="{A4B22DE4-CFF0-4282-8132-8848183C2F92}" presName="Name37" presStyleLbl="parChTrans1D3" presStyleIdx="6" presStyleCnt="8"/>
      <dgm:spPr/>
      <dgm:t>
        <a:bodyPr/>
        <a:lstStyle/>
        <a:p>
          <a:endParaRPr lang="hr-HR"/>
        </a:p>
      </dgm:t>
    </dgm:pt>
    <dgm:pt modelId="{134574AC-31FF-4521-A96A-99C599C6D0B9}" type="pres">
      <dgm:prSet presAssocID="{D48019F7-009B-4AA2-AFA5-BFC51DCA1D86}" presName="hierRoot2" presStyleCnt="0">
        <dgm:presLayoutVars>
          <dgm:hierBranch val="init"/>
        </dgm:presLayoutVars>
      </dgm:prSet>
      <dgm:spPr/>
    </dgm:pt>
    <dgm:pt modelId="{1AE4C681-2101-4E3B-863C-D14FEA5EF069}" type="pres">
      <dgm:prSet presAssocID="{D48019F7-009B-4AA2-AFA5-BFC51DCA1D86}" presName="rootComposite" presStyleCnt="0"/>
      <dgm:spPr/>
    </dgm:pt>
    <dgm:pt modelId="{50509BE6-F9D7-4D5C-B256-2A15F2F656CB}" type="pres">
      <dgm:prSet presAssocID="{D48019F7-009B-4AA2-AFA5-BFC51DCA1D86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38EF714-DBA7-4594-8ED9-544A9E46A816}" type="pres">
      <dgm:prSet presAssocID="{D48019F7-009B-4AA2-AFA5-BFC51DCA1D86}" presName="rootConnector" presStyleLbl="node3" presStyleIdx="6" presStyleCnt="8"/>
      <dgm:spPr/>
      <dgm:t>
        <a:bodyPr/>
        <a:lstStyle/>
        <a:p>
          <a:endParaRPr lang="hr-HR"/>
        </a:p>
      </dgm:t>
    </dgm:pt>
    <dgm:pt modelId="{B012D9FA-CCA9-498F-9B69-7B2DB6FE3250}" type="pres">
      <dgm:prSet presAssocID="{D48019F7-009B-4AA2-AFA5-BFC51DCA1D86}" presName="hierChild4" presStyleCnt="0"/>
      <dgm:spPr/>
    </dgm:pt>
    <dgm:pt modelId="{0360E306-5FEF-4A51-A4E9-A307103B118B}" type="pres">
      <dgm:prSet presAssocID="{D48019F7-009B-4AA2-AFA5-BFC51DCA1D86}" presName="hierChild5" presStyleCnt="0"/>
      <dgm:spPr/>
    </dgm:pt>
    <dgm:pt modelId="{390402C6-4BDB-4AAB-9DCF-F6449B9CBCC8}" type="pres">
      <dgm:prSet presAssocID="{0903521D-8F82-4174-A3C2-39B5804625F3}" presName="Name37" presStyleLbl="parChTrans1D3" presStyleIdx="7" presStyleCnt="8"/>
      <dgm:spPr/>
      <dgm:t>
        <a:bodyPr/>
        <a:lstStyle/>
        <a:p>
          <a:endParaRPr lang="hr-HR"/>
        </a:p>
      </dgm:t>
    </dgm:pt>
    <dgm:pt modelId="{8AFE3959-D0BD-4943-829C-B56DB203E4D5}" type="pres">
      <dgm:prSet presAssocID="{9D21757E-A85E-4E32-BEFF-5F1B4C33BD45}" presName="hierRoot2" presStyleCnt="0">
        <dgm:presLayoutVars>
          <dgm:hierBranch val="init"/>
        </dgm:presLayoutVars>
      </dgm:prSet>
      <dgm:spPr/>
    </dgm:pt>
    <dgm:pt modelId="{2982A5D1-A7A4-44E1-BD2C-AB637BD47E4B}" type="pres">
      <dgm:prSet presAssocID="{9D21757E-A85E-4E32-BEFF-5F1B4C33BD45}" presName="rootComposite" presStyleCnt="0"/>
      <dgm:spPr/>
    </dgm:pt>
    <dgm:pt modelId="{7EC73A30-0753-4FEC-BEA3-ABA708A59F89}" type="pres">
      <dgm:prSet presAssocID="{9D21757E-A85E-4E32-BEFF-5F1B4C33BD45}" presName="rootText" presStyleLbl="node3" presStyleIdx="7" presStyleCnt="8" custLinFactNeighborX="-1443" custLinFactNeighborY="43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8F25D9-CCA1-45C7-B9FD-11AF943B1285}" type="pres">
      <dgm:prSet presAssocID="{9D21757E-A85E-4E32-BEFF-5F1B4C33BD45}" presName="rootConnector" presStyleLbl="node3" presStyleIdx="7" presStyleCnt="8"/>
      <dgm:spPr/>
      <dgm:t>
        <a:bodyPr/>
        <a:lstStyle/>
        <a:p>
          <a:endParaRPr lang="hr-HR"/>
        </a:p>
      </dgm:t>
    </dgm:pt>
    <dgm:pt modelId="{222D51CD-2C4C-4CE4-A297-3042E5669167}" type="pres">
      <dgm:prSet presAssocID="{9D21757E-A85E-4E32-BEFF-5F1B4C33BD45}" presName="hierChild4" presStyleCnt="0"/>
      <dgm:spPr/>
    </dgm:pt>
    <dgm:pt modelId="{AF916887-765F-4B68-8E0E-CA3B89144FD8}" type="pres">
      <dgm:prSet presAssocID="{9D21757E-A85E-4E32-BEFF-5F1B4C33BD45}" presName="hierChild5" presStyleCnt="0"/>
      <dgm:spPr/>
    </dgm:pt>
    <dgm:pt modelId="{91A0FC34-D6A5-40AD-A220-9E922CAD251A}" type="pres">
      <dgm:prSet presAssocID="{F96115DB-7143-4632-9BE0-B69DD8923883}" presName="hierChild5" presStyleCnt="0"/>
      <dgm:spPr/>
    </dgm:pt>
    <dgm:pt modelId="{57045380-B2A1-40A1-927C-2C7921F62A1F}" type="pres">
      <dgm:prSet presAssocID="{B84F9A04-681B-40FC-9A47-04B9BA241FB0}" presName="hierChild3" presStyleCnt="0"/>
      <dgm:spPr/>
    </dgm:pt>
  </dgm:ptLst>
  <dgm:cxnLst>
    <dgm:cxn modelId="{62E0BE5E-BA67-44A6-B2AE-173A4AB5AAEF}" type="presOf" srcId="{3896A25F-683A-4145-B54B-4CCF6DCEF5B7}" destId="{C123CBF7-1058-4A64-B2F9-3F5255CEBD4E}" srcOrd="0" destOrd="0" presId="urn:microsoft.com/office/officeart/2005/8/layout/orgChart1"/>
    <dgm:cxn modelId="{B692BD52-313D-4706-9036-878F559918EF}" srcId="{B84F9A04-681B-40FC-9A47-04B9BA241FB0}" destId="{D1135711-D24E-4288-A3FD-D2223680B992}" srcOrd="2" destOrd="0" parTransId="{E6A7D860-EFEC-4AAB-AB3B-446A126150BC}" sibTransId="{C57B7811-3F27-40E9-BB6F-977D7BDEA82A}"/>
    <dgm:cxn modelId="{24DB3B9D-665C-40DE-9FB3-C29C403191AF}" type="presOf" srcId="{E6A7D860-EFEC-4AAB-AB3B-446A126150BC}" destId="{E5367420-5915-4F61-8A72-9F52E9D663DE}" srcOrd="0" destOrd="0" presId="urn:microsoft.com/office/officeart/2005/8/layout/orgChart1"/>
    <dgm:cxn modelId="{D18D3E40-7251-4A89-BE04-D9D799A2BC7C}" type="presOf" srcId="{0903521D-8F82-4174-A3C2-39B5804625F3}" destId="{390402C6-4BDB-4AAB-9DCF-F6449B9CBCC8}" srcOrd="0" destOrd="0" presId="urn:microsoft.com/office/officeart/2005/8/layout/orgChart1"/>
    <dgm:cxn modelId="{5EA756CA-8124-47D3-B0E0-310F1E40CB6E}" type="presOf" srcId="{3029D448-519B-4335-8179-485D52E8F1EF}" destId="{D3BC3FBA-E2F2-4FB0-A469-14477C130A6A}" srcOrd="1" destOrd="0" presId="urn:microsoft.com/office/officeart/2005/8/layout/orgChart1"/>
    <dgm:cxn modelId="{7831BD21-75E0-4E2D-A661-0D9B3739C6A8}" srcId="{76C9F214-293B-451F-883B-FF6A91035221}" destId="{88240456-0AE0-4DC1-B89C-5BE5B800BA7B}" srcOrd="0" destOrd="0" parTransId="{CA83EC76-1852-4D61-BF7C-A7BC376600E0}" sibTransId="{892D79DF-2552-47EE-B37F-D5CEE12956DD}"/>
    <dgm:cxn modelId="{3DF8F56C-4CAF-4439-BD7B-B4A4D0AF3AC9}" type="presOf" srcId="{DB3D1763-40F3-4FE1-83BA-623AD0C12066}" destId="{AEBC4A8F-4DB0-4C2D-94B6-F01801017F89}" srcOrd="0" destOrd="0" presId="urn:microsoft.com/office/officeart/2005/8/layout/orgChart1"/>
    <dgm:cxn modelId="{D593B063-402F-4B67-BFC7-60641E9245C7}" type="presOf" srcId="{76C9F214-293B-451F-883B-FF6A91035221}" destId="{72908607-8DC6-4ADD-A72A-A9A1D1CB7537}" srcOrd="0" destOrd="0" presId="urn:microsoft.com/office/officeart/2005/8/layout/orgChart1"/>
    <dgm:cxn modelId="{2101F4FE-5FB5-42F2-A13D-A0DB5FE9D5AB}" srcId="{D1135711-D24E-4288-A3FD-D2223680B992}" destId="{3896A25F-683A-4145-B54B-4CCF6DCEF5B7}" srcOrd="0" destOrd="0" parTransId="{DB3D1763-40F3-4FE1-83BA-623AD0C12066}" sibTransId="{A6E25426-22D4-4F7B-9E6C-1D53B34E2FD3}"/>
    <dgm:cxn modelId="{068F7ED6-A99F-4132-8FBF-D59EDCF106F6}" type="presOf" srcId="{76C9F214-293B-451F-883B-FF6A91035221}" destId="{2F79694B-2D1D-42C6-8BDD-0AB5F81A87F0}" srcOrd="1" destOrd="0" presId="urn:microsoft.com/office/officeart/2005/8/layout/orgChart1"/>
    <dgm:cxn modelId="{7E0F7844-29EF-49C2-82C1-25F89CFB4D13}" srcId="{45A5D0C2-8A27-4E5F-8E37-5BA76C5DC040}" destId="{1C215ECE-905E-4F2C-9CF9-0FCF21332762}" srcOrd="0" destOrd="0" parTransId="{6D489333-FCCA-4090-A8D7-269514896DFA}" sibTransId="{AE148EF5-847A-41D1-88C9-9EDE1E0D288D}"/>
    <dgm:cxn modelId="{2E2377AD-BBCC-4FA2-8BC0-24AE0210F2B4}" type="presOf" srcId="{3029D448-519B-4335-8179-485D52E8F1EF}" destId="{FB9D80BB-3359-4932-BC39-567EBD1E1702}" srcOrd="0" destOrd="0" presId="urn:microsoft.com/office/officeart/2005/8/layout/orgChart1"/>
    <dgm:cxn modelId="{0DB97125-2C96-456C-817A-227E45D5B971}" type="presOf" srcId="{7E207535-6F0F-4E31-88B8-21BD871F8498}" destId="{EC622B2C-334B-4B46-B1A6-A60C795C6DA0}" srcOrd="0" destOrd="0" presId="urn:microsoft.com/office/officeart/2005/8/layout/orgChart1"/>
    <dgm:cxn modelId="{41620E8E-5692-424E-B8AF-CB2FDB426719}" type="presOf" srcId="{1C215ECE-905E-4F2C-9CF9-0FCF21332762}" destId="{60DD862E-83D6-447C-B805-842C4BAC24AB}" srcOrd="0" destOrd="0" presId="urn:microsoft.com/office/officeart/2005/8/layout/orgChart1"/>
    <dgm:cxn modelId="{D965E2A6-A89A-4AD8-8DD0-A133E74F26E6}" type="presOf" srcId="{F96115DB-7143-4632-9BE0-B69DD8923883}" destId="{B683FFDF-66F0-4A0E-8172-448B29F8247C}" srcOrd="0" destOrd="0" presId="urn:microsoft.com/office/officeart/2005/8/layout/orgChart1"/>
    <dgm:cxn modelId="{2A51B0E4-9C17-4C4F-B420-68221B75CFFB}" type="presOf" srcId="{E8D8B4CB-6395-4E85-B317-C30787A37B0E}" destId="{F7688E8F-E2D0-4754-8BB9-54688533E20F}" srcOrd="0" destOrd="0" presId="urn:microsoft.com/office/officeart/2005/8/layout/orgChart1"/>
    <dgm:cxn modelId="{5FD7355A-4A53-4910-9307-385141B12CB3}" type="presOf" srcId="{F96115DB-7143-4632-9BE0-B69DD8923883}" destId="{54A3CE45-E6D1-486A-B9FC-7C525F53861C}" srcOrd="1" destOrd="0" presId="urn:microsoft.com/office/officeart/2005/8/layout/orgChart1"/>
    <dgm:cxn modelId="{04E92FA4-B130-45D3-8C1B-27E59B235D4B}" type="presOf" srcId="{D1075325-18F5-40FA-AABD-8B4565169E6D}" destId="{C3CAD928-7978-4418-8B64-BB95AB378AA0}" srcOrd="0" destOrd="0" presId="urn:microsoft.com/office/officeart/2005/8/layout/orgChart1"/>
    <dgm:cxn modelId="{95425527-5048-4BC7-A7B1-CE491B03E020}" srcId="{B84F9A04-681B-40FC-9A47-04B9BA241FB0}" destId="{76C9F214-293B-451F-883B-FF6A91035221}" srcOrd="1" destOrd="0" parTransId="{84C47ECB-94BE-4CC5-9702-BD9F19B87C3E}" sibTransId="{A2D8175F-457E-4E31-94F2-59E22DC8EF2B}"/>
    <dgm:cxn modelId="{20CAF6B9-371F-4455-8103-C0DF23417B3F}" type="presOf" srcId="{88240456-0AE0-4DC1-B89C-5BE5B800BA7B}" destId="{D6122BC9-6276-4345-B3F8-B1524D50A333}" srcOrd="0" destOrd="0" presId="urn:microsoft.com/office/officeart/2005/8/layout/orgChart1"/>
    <dgm:cxn modelId="{E4DB55D0-2392-429F-BF24-09B4724F3026}" type="presOf" srcId="{D48019F7-009B-4AA2-AFA5-BFC51DCA1D86}" destId="{50509BE6-F9D7-4D5C-B256-2A15F2F656CB}" srcOrd="0" destOrd="0" presId="urn:microsoft.com/office/officeart/2005/8/layout/orgChart1"/>
    <dgm:cxn modelId="{7B91187B-1AA0-49A8-A8FB-592276AEA1CF}" type="presOf" srcId="{520698B4-96BE-427D-8148-EAFCDCE4BE28}" destId="{72B6D04F-E0D7-4D09-9DC1-0102EE9E2296}" srcOrd="0" destOrd="0" presId="urn:microsoft.com/office/officeart/2005/8/layout/orgChart1"/>
    <dgm:cxn modelId="{A2BC387B-9A94-4F1D-B17C-57F6D8C2489F}" type="presOf" srcId="{D1135711-D24E-4288-A3FD-D2223680B992}" destId="{34D2948F-7895-415B-BCA4-F50115BCD2B3}" srcOrd="1" destOrd="0" presId="urn:microsoft.com/office/officeart/2005/8/layout/orgChart1"/>
    <dgm:cxn modelId="{22D35669-AA48-410A-AE11-9FF738B6A0BE}" type="presOf" srcId="{B84F9A04-681B-40FC-9A47-04B9BA241FB0}" destId="{E9049E9E-E1F6-4239-8EB0-6A1625B96F28}" srcOrd="0" destOrd="0" presId="urn:microsoft.com/office/officeart/2005/8/layout/orgChart1"/>
    <dgm:cxn modelId="{DBFBC3A6-3D1D-40D8-AE4E-E18997EF4CE8}" type="presOf" srcId="{A4B22DE4-CFF0-4282-8132-8848183C2F92}" destId="{111410BF-061D-4FCF-AC0B-BCC68051E875}" srcOrd="0" destOrd="0" presId="urn:microsoft.com/office/officeart/2005/8/layout/orgChart1"/>
    <dgm:cxn modelId="{66A01502-79AD-4E04-8440-DB24D1BF129E}" type="presOf" srcId="{1745978F-3DF1-41F0-9328-D926E6A39644}" destId="{83166C25-2DFD-4C01-B66E-9C0704D512FE}" srcOrd="0" destOrd="0" presId="urn:microsoft.com/office/officeart/2005/8/layout/orgChart1"/>
    <dgm:cxn modelId="{A1822B0A-4928-4FD2-9E45-BA815A708EEC}" srcId="{B84F9A04-681B-40FC-9A47-04B9BA241FB0}" destId="{F96115DB-7143-4632-9BE0-B69DD8923883}" srcOrd="3" destOrd="0" parTransId="{E8D8B4CB-6395-4E85-B317-C30787A37B0E}" sibTransId="{97EBA6F2-1B89-43C9-98E6-BD2B8190B5DB}"/>
    <dgm:cxn modelId="{8769C676-3056-492B-96B5-A3498CCC9D22}" type="presOf" srcId="{7E207535-6F0F-4E31-88B8-21BD871F8498}" destId="{02A9F5D1-27DC-4444-8E74-DC27019EB051}" srcOrd="1" destOrd="0" presId="urn:microsoft.com/office/officeart/2005/8/layout/orgChart1"/>
    <dgm:cxn modelId="{DE6A80DC-B3AB-48F8-9FDF-1B357B4A0A0E}" type="presOf" srcId="{1C215ECE-905E-4F2C-9CF9-0FCF21332762}" destId="{AB869E47-7F39-497E-B17F-713439C961E1}" srcOrd="1" destOrd="0" presId="urn:microsoft.com/office/officeart/2005/8/layout/orgChart1"/>
    <dgm:cxn modelId="{5698D74B-22FF-4EB2-A19C-45CAA65D4212}" type="presOf" srcId="{7FB3EF4B-7BD3-439D-AA89-BFAAEE5641DC}" destId="{E0107294-110D-4416-8B00-7F500748D18E}" srcOrd="0" destOrd="0" presId="urn:microsoft.com/office/officeart/2005/8/layout/orgChart1"/>
    <dgm:cxn modelId="{D0ABE6AE-FF5B-4154-9736-E66F1D19ED40}" srcId="{76C9F214-293B-451F-883B-FF6A91035221}" destId="{7E207535-6F0F-4E31-88B8-21BD871F8498}" srcOrd="1" destOrd="0" parTransId="{1745978F-3DF1-41F0-9328-D926E6A39644}" sibTransId="{C9734B7D-FE31-4280-9DBA-95D2C03AD809}"/>
    <dgm:cxn modelId="{D933C6DF-6B8A-46F9-B033-42CF323FAF6B}" srcId="{9E618395-D13F-4C54-AA54-A0892E817FF7}" destId="{B84F9A04-681B-40FC-9A47-04B9BA241FB0}" srcOrd="0" destOrd="0" parTransId="{B9CFE31B-BEF0-4F47-8301-7EA18772E12B}" sibTransId="{CAA2DB6C-9791-4156-A3E6-41D59D534C74}"/>
    <dgm:cxn modelId="{7D706219-19D2-4E55-8C72-428FE152E173}" srcId="{D1135711-D24E-4288-A3FD-D2223680B992}" destId="{3029D448-519B-4335-8179-485D52E8F1EF}" srcOrd="1" destOrd="0" parTransId="{520698B4-96BE-427D-8148-EAFCDCE4BE28}" sibTransId="{70E3F37F-4002-4244-BAA0-73E9FE477D35}"/>
    <dgm:cxn modelId="{C3DB398A-BA95-4994-A587-E88054AF7B8C}" type="presOf" srcId="{84C47ECB-94BE-4CC5-9702-BD9F19B87C3E}" destId="{6A1B54E1-E821-443C-A304-2E5B7A4FD314}" srcOrd="0" destOrd="0" presId="urn:microsoft.com/office/officeart/2005/8/layout/orgChart1"/>
    <dgm:cxn modelId="{2530FFBA-C88F-4B51-A7FF-48579B196BB7}" type="presOf" srcId="{9E618395-D13F-4C54-AA54-A0892E817FF7}" destId="{2F2A1692-30AA-4C7B-8D2F-7677F5F3C197}" srcOrd="0" destOrd="0" presId="urn:microsoft.com/office/officeart/2005/8/layout/orgChart1"/>
    <dgm:cxn modelId="{63CB998D-35FD-4E58-AE95-C5C15CEE91D5}" type="presOf" srcId="{D1075325-18F5-40FA-AABD-8B4565169E6D}" destId="{2CE98D34-56D1-4CF7-8BF8-9CCDC1D53390}" srcOrd="1" destOrd="0" presId="urn:microsoft.com/office/officeart/2005/8/layout/orgChart1"/>
    <dgm:cxn modelId="{A1A04441-B451-4FCF-AE5E-F73B2FD13E4C}" type="presOf" srcId="{D1135711-D24E-4288-A3FD-D2223680B992}" destId="{5D020D18-53E4-48B3-825E-0ED1699C653E}" srcOrd="0" destOrd="0" presId="urn:microsoft.com/office/officeart/2005/8/layout/orgChart1"/>
    <dgm:cxn modelId="{46DEA024-CE4C-43E5-8482-473124551BCD}" srcId="{45A5D0C2-8A27-4E5F-8E37-5BA76C5DC040}" destId="{D1075325-18F5-40FA-AABD-8B4565169E6D}" srcOrd="1" destOrd="0" parTransId="{7FB3EF4B-7BD3-439D-AA89-BFAAEE5641DC}" sibTransId="{7FE80ED2-C8D0-4D45-8EF8-B6637E786538}"/>
    <dgm:cxn modelId="{D9C7618B-E06E-4591-ACF3-A25607DC948E}" type="presOf" srcId="{6D489333-FCCA-4090-A8D7-269514896DFA}" destId="{9464767F-031A-4AED-94E0-495E15E00673}" srcOrd="0" destOrd="0" presId="urn:microsoft.com/office/officeart/2005/8/layout/orgChart1"/>
    <dgm:cxn modelId="{7B883D50-31EF-49B2-8858-9DEAE71EDE8C}" srcId="{F96115DB-7143-4632-9BE0-B69DD8923883}" destId="{9D21757E-A85E-4E32-BEFF-5F1B4C33BD45}" srcOrd="1" destOrd="0" parTransId="{0903521D-8F82-4174-A3C2-39B5804625F3}" sibTransId="{264EAD0B-7E88-4A60-B646-114869630C5C}"/>
    <dgm:cxn modelId="{7BF88596-DE75-4898-A9BC-0ED699C11475}" type="presOf" srcId="{3896A25F-683A-4145-B54B-4CCF6DCEF5B7}" destId="{2A6E2E72-44C2-45AF-95BF-271ED85BF9CB}" srcOrd="1" destOrd="0" presId="urn:microsoft.com/office/officeart/2005/8/layout/orgChart1"/>
    <dgm:cxn modelId="{624D66EF-BA91-4582-B5E9-AD8EB888CE6E}" type="presOf" srcId="{45A5D0C2-8A27-4E5F-8E37-5BA76C5DC040}" destId="{46E323CD-B7DC-471C-A183-8F3532DEC162}" srcOrd="0" destOrd="0" presId="urn:microsoft.com/office/officeart/2005/8/layout/orgChart1"/>
    <dgm:cxn modelId="{AA1CCB85-8817-49DC-816A-571D3E6CB853}" type="presOf" srcId="{27A7D975-CC73-4F09-BBB2-0A221693DE19}" destId="{FF1C756B-33A2-4750-9689-4A15161BC6C0}" srcOrd="0" destOrd="0" presId="urn:microsoft.com/office/officeart/2005/8/layout/orgChart1"/>
    <dgm:cxn modelId="{B7EDC6E5-8765-4658-9F50-844F44B459C1}" type="presOf" srcId="{D48019F7-009B-4AA2-AFA5-BFC51DCA1D86}" destId="{F38EF714-DBA7-4594-8ED9-544A9E46A816}" srcOrd="1" destOrd="0" presId="urn:microsoft.com/office/officeart/2005/8/layout/orgChart1"/>
    <dgm:cxn modelId="{3EF120B1-E860-432F-8392-57AD2730FF08}" srcId="{F96115DB-7143-4632-9BE0-B69DD8923883}" destId="{D48019F7-009B-4AA2-AFA5-BFC51DCA1D86}" srcOrd="0" destOrd="0" parTransId="{A4B22DE4-CFF0-4282-8132-8848183C2F92}" sibTransId="{C82B6D0A-5F88-455D-AE6A-103F50BEADD9}"/>
    <dgm:cxn modelId="{477861A4-64D2-4846-8B1E-F1BF63BA2638}" type="presOf" srcId="{88240456-0AE0-4DC1-B89C-5BE5B800BA7B}" destId="{35E986CF-EC7C-440C-9E4F-598F9AEDDB56}" srcOrd="1" destOrd="0" presId="urn:microsoft.com/office/officeart/2005/8/layout/orgChart1"/>
    <dgm:cxn modelId="{DCE8EECD-D232-4560-A0B5-F2D0159536C1}" type="presOf" srcId="{9D21757E-A85E-4E32-BEFF-5F1B4C33BD45}" destId="{A78F25D9-CCA1-45C7-B9FD-11AF943B1285}" srcOrd="1" destOrd="0" presId="urn:microsoft.com/office/officeart/2005/8/layout/orgChart1"/>
    <dgm:cxn modelId="{C497AFF7-67D5-45D2-B43D-76436CF48555}" type="presOf" srcId="{CA83EC76-1852-4D61-BF7C-A7BC376600E0}" destId="{572809E0-8BB8-409E-9D26-A81C70C6C1D6}" srcOrd="0" destOrd="0" presId="urn:microsoft.com/office/officeart/2005/8/layout/orgChart1"/>
    <dgm:cxn modelId="{C65AC4A7-41EC-4594-A8A5-19DC2E2D5C2E}" type="presOf" srcId="{B84F9A04-681B-40FC-9A47-04B9BA241FB0}" destId="{3B83022D-92B1-485D-B768-84C8E22A67E9}" srcOrd="1" destOrd="0" presId="urn:microsoft.com/office/officeart/2005/8/layout/orgChart1"/>
    <dgm:cxn modelId="{7376F5A7-93EB-410C-95B7-1D5B71C46F10}" srcId="{B84F9A04-681B-40FC-9A47-04B9BA241FB0}" destId="{45A5D0C2-8A27-4E5F-8E37-5BA76C5DC040}" srcOrd="0" destOrd="0" parTransId="{27A7D975-CC73-4F09-BBB2-0A221693DE19}" sibTransId="{D1AC7530-E6DA-4F4B-AC85-2EAF1EC4A5F1}"/>
    <dgm:cxn modelId="{3D49EC0C-110F-4152-97DE-D0A217964DAA}" type="presOf" srcId="{9D21757E-A85E-4E32-BEFF-5F1B4C33BD45}" destId="{7EC73A30-0753-4FEC-BEA3-ABA708A59F89}" srcOrd="0" destOrd="0" presId="urn:microsoft.com/office/officeart/2005/8/layout/orgChart1"/>
    <dgm:cxn modelId="{DAD51082-4FA1-46AE-947C-DE1F09C966D1}" type="presOf" srcId="{45A5D0C2-8A27-4E5F-8E37-5BA76C5DC040}" destId="{6B44AA54-D308-45F1-B49E-65F03A2899DB}" srcOrd="1" destOrd="0" presId="urn:microsoft.com/office/officeart/2005/8/layout/orgChart1"/>
    <dgm:cxn modelId="{D6757016-CD11-44E4-A9A5-4601D756A41D}" type="presParOf" srcId="{2F2A1692-30AA-4C7B-8D2F-7677F5F3C197}" destId="{68324C40-F772-4BBA-A0DF-06B6DDA3AB59}" srcOrd="0" destOrd="0" presId="urn:microsoft.com/office/officeart/2005/8/layout/orgChart1"/>
    <dgm:cxn modelId="{8E507F55-6F62-45F8-AAC8-0897BAA7AAB1}" type="presParOf" srcId="{68324C40-F772-4BBA-A0DF-06B6DDA3AB59}" destId="{96DAE375-17A5-4853-A45A-BAF93A85E702}" srcOrd="0" destOrd="0" presId="urn:microsoft.com/office/officeart/2005/8/layout/orgChart1"/>
    <dgm:cxn modelId="{17B21240-D901-4F79-9B97-3A0A9ECDC88F}" type="presParOf" srcId="{96DAE375-17A5-4853-A45A-BAF93A85E702}" destId="{E9049E9E-E1F6-4239-8EB0-6A1625B96F28}" srcOrd="0" destOrd="0" presId="urn:microsoft.com/office/officeart/2005/8/layout/orgChart1"/>
    <dgm:cxn modelId="{69A66023-9302-4587-84FF-5D43DD003E54}" type="presParOf" srcId="{96DAE375-17A5-4853-A45A-BAF93A85E702}" destId="{3B83022D-92B1-485D-B768-84C8E22A67E9}" srcOrd="1" destOrd="0" presId="urn:microsoft.com/office/officeart/2005/8/layout/orgChart1"/>
    <dgm:cxn modelId="{E8E118BE-F386-46CC-9981-E8532EDFF565}" type="presParOf" srcId="{68324C40-F772-4BBA-A0DF-06B6DDA3AB59}" destId="{30F788A1-5254-4C64-BCAE-2DFA6F30397B}" srcOrd="1" destOrd="0" presId="urn:microsoft.com/office/officeart/2005/8/layout/orgChart1"/>
    <dgm:cxn modelId="{1D60BECF-19FD-463E-AE30-CA54C57DD547}" type="presParOf" srcId="{30F788A1-5254-4C64-BCAE-2DFA6F30397B}" destId="{FF1C756B-33A2-4750-9689-4A15161BC6C0}" srcOrd="0" destOrd="0" presId="urn:microsoft.com/office/officeart/2005/8/layout/orgChart1"/>
    <dgm:cxn modelId="{94F1EA3E-98B9-485A-9ACD-CDA3C5E4D295}" type="presParOf" srcId="{30F788A1-5254-4C64-BCAE-2DFA6F30397B}" destId="{620F67BE-9B15-4192-B2E2-83BDE0D022D8}" srcOrd="1" destOrd="0" presId="urn:microsoft.com/office/officeart/2005/8/layout/orgChart1"/>
    <dgm:cxn modelId="{07E6E2C8-7150-49EF-9096-7C08A3DA22A9}" type="presParOf" srcId="{620F67BE-9B15-4192-B2E2-83BDE0D022D8}" destId="{F8831B39-C655-4C8D-B37D-933AD30BE30F}" srcOrd="0" destOrd="0" presId="urn:microsoft.com/office/officeart/2005/8/layout/orgChart1"/>
    <dgm:cxn modelId="{112AC7D7-36DA-4EF1-93D5-36D9886663C3}" type="presParOf" srcId="{F8831B39-C655-4C8D-B37D-933AD30BE30F}" destId="{46E323CD-B7DC-471C-A183-8F3532DEC162}" srcOrd="0" destOrd="0" presId="urn:microsoft.com/office/officeart/2005/8/layout/orgChart1"/>
    <dgm:cxn modelId="{DA6AF424-7F8F-4A68-A82D-149F6EAC90DC}" type="presParOf" srcId="{F8831B39-C655-4C8D-B37D-933AD30BE30F}" destId="{6B44AA54-D308-45F1-B49E-65F03A2899DB}" srcOrd="1" destOrd="0" presId="urn:microsoft.com/office/officeart/2005/8/layout/orgChart1"/>
    <dgm:cxn modelId="{5CFF16A3-3B29-46B4-BFB7-358FF97C6E8A}" type="presParOf" srcId="{620F67BE-9B15-4192-B2E2-83BDE0D022D8}" destId="{73E47BE5-4F03-4BC3-BFC9-8D467AC8E9E1}" srcOrd="1" destOrd="0" presId="urn:microsoft.com/office/officeart/2005/8/layout/orgChart1"/>
    <dgm:cxn modelId="{C6A2F1A6-CE38-4417-B98B-DAE1E5E54783}" type="presParOf" srcId="{73E47BE5-4F03-4BC3-BFC9-8D467AC8E9E1}" destId="{9464767F-031A-4AED-94E0-495E15E00673}" srcOrd="0" destOrd="0" presId="urn:microsoft.com/office/officeart/2005/8/layout/orgChart1"/>
    <dgm:cxn modelId="{AC477864-BB3B-44A3-99F0-4141632536C4}" type="presParOf" srcId="{73E47BE5-4F03-4BC3-BFC9-8D467AC8E9E1}" destId="{B3DA114C-250C-4015-8045-428D248EFDCB}" srcOrd="1" destOrd="0" presId="urn:microsoft.com/office/officeart/2005/8/layout/orgChart1"/>
    <dgm:cxn modelId="{B88378B6-C9D5-403A-970F-91DC77D52124}" type="presParOf" srcId="{B3DA114C-250C-4015-8045-428D248EFDCB}" destId="{EB8104DD-6F51-4E9E-A647-C043887B0173}" srcOrd="0" destOrd="0" presId="urn:microsoft.com/office/officeart/2005/8/layout/orgChart1"/>
    <dgm:cxn modelId="{AA2BEC5D-4FEE-4F4C-9F0A-49903CE0E658}" type="presParOf" srcId="{EB8104DD-6F51-4E9E-A647-C043887B0173}" destId="{60DD862E-83D6-447C-B805-842C4BAC24AB}" srcOrd="0" destOrd="0" presId="urn:microsoft.com/office/officeart/2005/8/layout/orgChart1"/>
    <dgm:cxn modelId="{A0C2C8BD-02D4-4B65-A8C5-A6109CD296AD}" type="presParOf" srcId="{EB8104DD-6F51-4E9E-A647-C043887B0173}" destId="{AB869E47-7F39-497E-B17F-713439C961E1}" srcOrd="1" destOrd="0" presId="urn:microsoft.com/office/officeart/2005/8/layout/orgChart1"/>
    <dgm:cxn modelId="{0DACBFEE-FD1D-4AC5-B8C2-04DA4BDC8655}" type="presParOf" srcId="{B3DA114C-250C-4015-8045-428D248EFDCB}" destId="{E14F4939-80D8-4EDD-8173-B8AA687E1F9E}" srcOrd="1" destOrd="0" presId="urn:microsoft.com/office/officeart/2005/8/layout/orgChart1"/>
    <dgm:cxn modelId="{343ED8C6-D197-4D77-9C6D-95E8B21B2855}" type="presParOf" srcId="{B3DA114C-250C-4015-8045-428D248EFDCB}" destId="{254E5C18-373D-45E6-AD20-0343034AF0E8}" srcOrd="2" destOrd="0" presId="urn:microsoft.com/office/officeart/2005/8/layout/orgChart1"/>
    <dgm:cxn modelId="{5C7EF363-B323-4702-B178-562CF32A4A7B}" type="presParOf" srcId="{73E47BE5-4F03-4BC3-BFC9-8D467AC8E9E1}" destId="{E0107294-110D-4416-8B00-7F500748D18E}" srcOrd="2" destOrd="0" presId="urn:microsoft.com/office/officeart/2005/8/layout/orgChart1"/>
    <dgm:cxn modelId="{69F20119-820B-4E1A-A4F3-F3E3ADF8A1E9}" type="presParOf" srcId="{73E47BE5-4F03-4BC3-BFC9-8D467AC8E9E1}" destId="{FD547F68-5CEA-42B2-B84B-337E0C9720BB}" srcOrd="3" destOrd="0" presId="urn:microsoft.com/office/officeart/2005/8/layout/orgChart1"/>
    <dgm:cxn modelId="{ABB9D9CF-B604-4445-BD55-B3F41CAF7D44}" type="presParOf" srcId="{FD547F68-5CEA-42B2-B84B-337E0C9720BB}" destId="{6600498B-935F-4AFF-9E2F-AF9E4B18CF55}" srcOrd="0" destOrd="0" presId="urn:microsoft.com/office/officeart/2005/8/layout/orgChart1"/>
    <dgm:cxn modelId="{64903D2E-CADC-4F54-8CEA-F35FDEAE4341}" type="presParOf" srcId="{6600498B-935F-4AFF-9E2F-AF9E4B18CF55}" destId="{C3CAD928-7978-4418-8B64-BB95AB378AA0}" srcOrd="0" destOrd="0" presId="urn:microsoft.com/office/officeart/2005/8/layout/orgChart1"/>
    <dgm:cxn modelId="{07D2687E-D139-4C54-9A5A-300F63F88347}" type="presParOf" srcId="{6600498B-935F-4AFF-9E2F-AF9E4B18CF55}" destId="{2CE98D34-56D1-4CF7-8BF8-9CCDC1D53390}" srcOrd="1" destOrd="0" presId="urn:microsoft.com/office/officeart/2005/8/layout/orgChart1"/>
    <dgm:cxn modelId="{581CC6D6-4BA3-49EA-8B06-29C562C321E9}" type="presParOf" srcId="{FD547F68-5CEA-42B2-B84B-337E0C9720BB}" destId="{BACEC760-4923-4770-AED7-BAA746A85F39}" srcOrd="1" destOrd="0" presId="urn:microsoft.com/office/officeart/2005/8/layout/orgChart1"/>
    <dgm:cxn modelId="{00BD2BE8-B990-492F-8D70-F7291D472B5D}" type="presParOf" srcId="{FD547F68-5CEA-42B2-B84B-337E0C9720BB}" destId="{0F6C5A70-8A02-4E34-AAAA-DA4BE13D4D2C}" srcOrd="2" destOrd="0" presId="urn:microsoft.com/office/officeart/2005/8/layout/orgChart1"/>
    <dgm:cxn modelId="{1697876E-2540-4424-BA51-FEBC87BB76D1}" type="presParOf" srcId="{620F67BE-9B15-4192-B2E2-83BDE0D022D8}" destId="{F29D60DF-069D-4A7E-A7DB-4483E6251DBF}" srcOrd="2" destOrd="0" presId="urn:microsoft.com/office/officeart/2005/8/layout/orgChart1"/>
    <dgm:cxn modelId="{415FFB88-CA0F-4AEA-8861-F2A229125A5E}" type="presParOf" srcId="{30F788A1-5254-4C64-BCAE-2DFA6F30397B}" destId="{6A1B54E1-E821-443C-A304-2E5B7A4FD314}" srcOrd="2" destOrd="0" presId="urn:microsoft.com/office/officeart/2005/8/layout/orgChart1"/>
    <dgm:cxn modelId="{B1CE7C1F-0952-4AAE-9085-68987FC55610}" type="presParOf" srcId="{30F788A1-5254-4C64-BCAE-2DFA6F30397B}" destId="{3B37BBF9-7378-41A6-A1FB-82CE857944C0}" srcOrd="3" destOrd="0" presId="urn:microsoft.com/office/officeart/2005/8/layout/orgChart1"/>
    <dgm:cxn modelId="{6632B404-4151-41A7-99B6-D205278868AF}" type="presParOf" srcId="{3B37BBF9-7378-41A6-A1FB-82CE857944C0}" destId="{1908B72B-BC46-4ED7-9354-42F69B4388F2}" srcOrd="0" destOrd="0" presId="urn:microsoft.com/office/officeart/2005/8/layout/orgChart1"/>
    <dgm:cxn modelId="{39F551FC-7CFD-400C-8B10-AFB6A779FAC7}" type="presParOf" srcId="{1908B72B-BC46-4ED7-9354-42F69B4388F2}" destId="{72908607-8DC6-4ADD-A72A-A9A1D1CB7537}" srcOrd="0" destOrd="0" presId="urn:microsoft.com/office/officeart/2005/8/layout/orgChart1"/>
    <dgm:cxn modelId="{979B326D-D289-4726-BE10-9194960A47B3}" type="presParOf" srcId="{1908B72B-BC46-4ED7-9354-42F69B4388F2}" destId="{2F79694B-2D1D-42C6-8BDD-0AB5F81A87F0}" srcOrd="1" destOrd="0" presId="urn:microsoft.com/office/officeart/2005/8/layout/orgChart1"/>
    <dgm:cxn modelId="{BA650D64-41E1-4FF2-A540-CD363F5300E1}" type="presParOf" srcId="{3B37BBF9-7378-41A6-A1FB-82CE857944C0}" destId="{A2640D80-1F15-4A90-8131-C0D727DF5435}" srcOrd="1" destOrd="0" presId="urn:microsoft.com/office/officeart/2005/8/layout/orgChart1"/>
    <dgm:cxn modelId="{4C2F1EE6-9B05-4039-94AC-BAD51377709F}" type="presParOf" srcId="{A2640D80-1F15-4A90-8131-C0D727DF5435}" destId="{572809E0-8BB8-409E-9D26-A81C70C6C1D6}" srcOrd="0" destOrd="0" presId="urn:microsoft.com/office/officeart/2005/8/layout/orgChart1"/>
    <dgm:cxn modelId="{BCF5BA3F-528E-4033-B671-94137C85B8C9}" type="presParOf" srcId="{A2640D80-1F15-4A90-8131-C0D727DF5435}" destId="{231EE9C5-2119-4C9D-8092-D30A4C61EE76}" srcOrd="1" destOrd="0" presId="urn:microsoft.com/office/officeart/2005/8/layout/orgChart1"/>
    <dgm:cxn modelId="{902AC07F-FD07-45AC-BAE3-C41E53B57DB1}" type="presParOf" srcId="{231EE9C5-2119-4C9D-8092-D30A4C61EE76}" destId="{2E093B57-7CF0-4808-A0A6-7902E8CCAB27}" srcOrd="0" destOrd="0" presId="urn:microsoft.com/office/officeart/2005/8/layout/orgChart1"/>
    <dgm:cxn modelId="{E84315B8-ACEB-4A94-B9F3-EB664F1E9D50}" type="presParOf" srcId="{2E093B57-7CF0-4808-A0A6-7902E8CCAB27}" destId="{D6122BC9-6276-4345-B3F8-B1524D50A333}" srcOrd="0" destOrd="0" presId="urn:microsoft.com/office/officeart/2005/8/layout/orgChart1"/>
    <dgm:cxn modelId="{21B1E1A7-49BD-4FF4-ABF4-32B5AEE1ADAC}" type="presParOf" srcId="{2E093B57-7CF0-4808-A0A6-7902E8CCAB27}" destId="{35E986CF-EC7C-440C-9E4F-598F9AEDDB56}" srcOrd="1" destOrd="0" presId="urn:microsoft.com/office/officeart/2005/8/layout/orgChart1"/>
    <dgm:cxn modelId="{AC5D5525-95B7-434A-9443-1604CF3778C2}" type="presParOf" srcId="{231EE9C5-2119-4C9D-8092-D30A4C61EE76}" destId="{A02DE447-7AE0-48C4-91AA-89F5CF0AEDBD}" srcOrd="1" destOrd="0" presId="urn:microsoft.com/office/officeart/2005/8/layout/orgChart1"/>
    <dgm:cxn modelId="{1A9EA704-50D5-4D78-AFE8-CC9EFD5A37CC}" type="presParOf" srcId="{231EE9C5-2119-4C9D-8092-D30A4C61EE76}" destId="{2C4137C6-8C58-4CF5-B50C-5FBBDF6C2650}" srcOrd="2" destOrd="0" presId="urn:microsoft.com/office/officeart/2005/8/layout/orgChart1"/>
    <dgm:cxn modelId="{254B61E9-E172-4BF9-B7FB-1E19F2C0FE9B}" type="presParOf" srcId="{A2640D80-1F15-4A90-8131-C0D727DF5435}" destId="{83166C25-2DFD-4C01-B66E-9C0704D512FE}" srcOrd="2" destOrd="0" presId="urn:microsoft.com/office/officeart/2005/8/layout/orgChart1"/>
    <dgm:cxn modelId="{6BC6EAC4-DC3E-4D4A-9008-1A9DB5DA2D7A}" type="presParOf" srcId="{A2640D80-1F15-4A90-8131-C0D727DF5435}" destId="{721A7D56-DD35-4379-B967-A4B844F3291C}" srcOrd="3" destOrd="0" presId="urn:microsoft.com/office/officeart/2005/8/layout/orgChart1"/>
    <dgm:cxn modelId="{4547C8D9-E108-48FF-B704-5E63C91A3D15}" type="presParOf" srcId="{721A7D56-DD35-4379-B967-A4B844F3291C}" destId="{ECC7A6D6-4DD0-49F6-B95F-C6414CC5CB75}" srcOrd="0" destOrd="0" presId="urn:microsoft.com/office/officeart/2005/8/layout/orgChart1"/>
    <dgm:cxn modelId="{70E8146E-FDA6-4A65-A877-362A1B012F68}" type="presParOf" srcId="{ECC7A6D6-4DD0-49F6-B95F-C6414CC5CB75}" destId="{EC622B2C-334B-4B46-B1A6-A60C795C6DA0}" srcOrd="0" destOrd="0" presId="urn:microsoft.com/office/officeart/2005/8/layout/orgChart1"/>
    <dgm:cxn modelId="{7F1FCFA2-AC88-485C-A792-327228A0466C}" type="presParOf" srcId="{ECC7A6D6-4DD0-49F6-B95F-C6414CC5CB75}" destId="{02A9F5D1-27DC-4444-8E74-DC27019EB051}" srcOrd="1" destOrd="0" presId="urn:microsoft.com/office/officeart/2005/8/layout/orgChart1"/>
    <dgm:cxn modelId="{75294844-7779-465C-BE03-7C72F412E84F}" type="presParOf" srcId="{721A7D56-DD35-4379-B967-A4B844F3291C}" destId="{8241383C-9D63-4E57-B13F-C94E703B3C88}" srcOrd="1" destOrd="0" presId="urn:microsoft.com/office/officeart/2005/8/layout/orgChart1"/>
    <dgm:cxn modelId="{32CE6AAA-7E5E-4BA4-B1DC-E084D7E8AE74}" type="presParOf" srcId="{721A7D56-DD35-4379-B967-A4B844F3291C}" destId="{9475D131-78B8-4D33-8E19-016D0238CE91}" srcOrd="2" destOrd="0" presId="urn:microsoft.com/office/officeart/2005/8/layout/orgChart1"/>
    <dgm:cxn modelId="{6008BC18-1557-4F21-8D86-B1942CA9463F}" type="presParOf" srcId="{3B37BBF9-7378-41A6-A1FB-82CE857944C0}" destId="{C61C7AD9-4C85-44C8-B3F2-3BBDCE9DC198}" srcOrd="2" destOrd="0" presId="urn:microsoft.com/office/officeart/2005/8/layout/orgChart1"/>
    <dgm:cxn modelId="{DA9D34F4-184A-4185-83CF-6FAA531DC024}" type="presParOf" srcId="{30F788A1-5254-4C64-BCAE-2DFA6F30397B}" destId="{E5367420-5915-4F61-8A72-9F52E9D663DE}" srcOrd="4" destOrd="0" presId="urn:microsoft.com/office/officeart/2005/8/layout/orgChart1"/>
    <dgm:cxn modelId="{AE3A4C1A-A41F-4FE1-966A-C770C1CBFDAF}" type="presParOf" srcId="{30F788A1-5254-4C64-BCAE-2DFA6F30397B}" destId="{37026BF3-6BF4-4777-9F22-203C21D2EEAA}" srcOrd="5" destOrd="0" presId="urn:microsoft.com/office/officeart/2005/8/layout/orgChart1"/>
    <dgm:cxn modelId="{ADA756EA-451F-4038-9742-B0712D891627}" type="presParOf" srcId="{37026BF3-6BF4-4777-9F22-203C21D2EEAA}" destId="{5F79F82C-61F8-4EDC-AE31-5471BBCF3ADF}" srcOrd="0" destOrd="0" presId="urn:microsoft.com/office/officeart/2005/8/layout/orgChart1"/>
    <dgm:cxn modelId="{72504CB5-ACC0-4297-B908-BEBDFEE45B21}" type="presParOf" srcId="{5F79F82C-61F8-4EDC-AE31-5471BBCF3ADF}" destId="{5D020D18-53E4-48B3-825E-0ED1699C653E}" srcOrd="0" destOrd="0" presId="urn:microsoft.com/office/officeart/2005/8/layout/orgChart1"/>
    <dgm:cxn modelId="{DF2E0CBC-20CD-4C12-8C13-EEFB7A898808}" type="presParOf" srcId="{5F79F82C-61F8-4EDC-AE31-5471BBCF3ADF}" destId="{34D2948F-7895-415B-BCA4-F50115BCD2B3}" srcOrd="1" destOrd="0" presId="urn:microsoft.com/office/officeart/2005/8/layout/orgChart1"/>
    <dgm:cxn modelId="{D710B5A0-A0BB-4FBB-AA92-43AEBDA309DB}" type="presParOf" srcId="{37026BF3-6BF4-4777-9F22-203C21D2EEAA}" destId="{663DA6E7-C9FE-4222-B101-359D6266B31B}" srcOrd="1" destOrd="0" presId="urn:microsoft.com/office/officeart/2005/8/layout/orgChart1"/>
    <dgm:cxn modelId="{787DA104-C167-4166-9160-D0318DEF0D22}" type="presParOf" srcId="{663DA6E7-C9FE-4222-B101-359D6266B31B}" destId="{AEBC4A8F-4DB0-4C2D-94B6-F01801017F89}" srcOrd="0" destOrd="0" presId="urn:microsoft.com/office/officeart/2005/8/layout/orgChart1"/>
    <dgm:cxn modelId="{505CA67F-4B85-4978-96FB-A22CF71A10BE}" type="presParOf" srcId="{663DA6E7-C9FE-4222-B101-359D6266B31B}" destId="{8AF7D523-C1CD-4910-87CA-E803A738515A}" srcOrd="1" destOrd="0" presId="urn:microsoft.com/office/officeart/2005/8/layout/orgChart1"/>
    <dgm:cxn modelId="{DA22C4FB-C8AA-4A63-9DD1-DAEA77519BC3}" type="presParOf" srcId="{8AF7D523-C1CD-4910-87CA-E803A738515A}" destId="{87F19317-DBC6-444C-9F8B-4056485E7258}" srcOrd="0" destOrd="0" presId="urn:microsoft.com/office/officeart/2005/8/layout/orgChart1"/>
    <dgm:cxn modelId="{3036E8A8-9018-4AF4-BA49-8A6DCCD4368C}" type="presParOf" srcId="{87F19317-DBC6-444C-9F8B-4056485E7258}" destId="{C123CBF7-1058-4A64-B2F9-3F5255CEBD4E}" srcOrd="0" destOrd="0" presId="urn:microsoft.com/office/officeart/2005/8/layout/orgChart1"/>
    <dgm:cxn modelId="{7CC8B176-A9D4-48C7-9E78-25469D3F4145}" type="presParOf" srcId="{87F19317-DBC6-444C-9F8B-4056485E7258}" destId="{2A6E2E72-44C2-45AF-95BF-271ED85BF9CB}" srcOrd="1" destOrd="0" presId="urn:microsoft.com/office/officeart/2005/8/layout/orgChart1"/>
    <dgm:cxn modelId="{C437BE66-C860-4BBB-9280-DF5D47699373}" type="presParOf" srcId="{8AF7D523-C1CD-4910-87CA-E803A738515A}" destId="{5B2C86FA-7E72-478A-B00D-8C910CFBFC6A}" srcOrd="1" destOrd="0" presId="urn:microsoft.com/office/officeart/2005/8/layout/orgChart1"/>
    <dgm:cxn modelId="{CF22E7B3-CCB3-4E01-AC2B-60489A7D2D43}" type="presParOf" srcId="{8AF7D523-C1CD-4910-87CA-E803A738515A}" destId="{989E5A03-3571-4ECD-9AC0-D3510AB45F8D}" srcOrd="2" destOrd="0" presId="urn:microsoft.com/office/officeart/2005/8/layout/orgChart1"/>
    <dgm:cxn modelId="{9FEFF271-B37D-41A2-8E90-0221FE0EDDB8}" type="presParOf" srcId="{663DA6E7-C9FE-4222-B101-359D6266B31B}" destId="{72B6D04F-E0D7-4D09-9DC1-0102EE9E2296}" srcOrd="2" destOrd="0" presId="urn:microsoft.com/office/officeart/2005/8/layout/orgChart1"/>
    <dgm:cxn modelId="{21EE93F0-C139-4018-AEF4-607AB3D0D766}" type="presParOf" srcId="{663DA6E7-C9FE-4222-B101-359D6266B31B}" destId="{EF7DC5F3-CA0B-4551-A894-E03E8ADAC6F1}" srcOrd="3" destOrd="0" presId="urn:microsoft.com/office/officeart/2005/8/layout/orgChart1"/>
    <dgm:cxn modelId="{03917805-0E9F-41B0-8F20-310A0F77D2DF}" type="presParOf" srcId="{EF7DC5F3-CA0B-4551-A894-E03E8ADAC6F1}" destId="{AEDF0C22-2431-4FAC-80EE-6C9418638CB6}" srcOrd="0" destOrd="0" presId="urn:microsoft.com/office/officeart/2005/8/layout/orgChart1"/>
    <dgm:cxn modelId="{48BE17D1-87F9-4A68-987B-6C2873BDB628}" type="presParOf" srcId="{AEDF0C22-2431-4FAC-80EE-6C9418638CB6}" destId="{FB9D80BB-3359-4932-BC39-567EBD1E1702}" srcOrd="0" destOrd="0" presId="urn:microsoft.com/office/officeart/2005/8/layout/orgChart1"/>
    <dgm:cxn modelId="{9995C79D-B086-43F1-B590-50E47DDCDB9F}" type="presParOf" srcId="{AEDF0C22-2431-4FAC-80EE-6C9418638CB6}" destId="{D3BC3FBA-E2F2-4FB0-A469-14477C130A6A}" srcOrd="1" destOrd="0" presId="urn:microsoft.com/office/officeart/2005/8/layout/orgChart1"/>
    <dgm:cxn modelId="{3B0F9537-799C-4D9D-84E2-EE73A6BCFA9D}" type="presParOf" srcId="{EF7DC5F3-CA0B-4551-A894-E03E8ADAC6F1}" destId="{10A6C81A-8B22-4D61-A9F8-987459E84365}" srcOrd="1" destOrd="0" presId="urn:microsoft.com/office/officeart/2005/8/layout/orgChart1"/>
    <dgm:cxn modelId="{2D715EA2-54C6-4B23-9148-2AF466323C0A}" type="presParOf" srcId="{EF7DC5F3-CA0B-4551-A894-E03E8ADAC6F1}" destId="{D89F3B04-91B2-4FAA-9C9C-D36DE420F0BA}" srcOrd="2" destOrd="0" presId="urn:microsoft.com/office/officeart/2005/8/layout/orgChart1"/>
    <dgm:cxn modelId="{EF136E8D-E65F-455E-BF79-07C3FB0CE9F3}" type="presParOf" srcId="{37026BF3-6BF4-4777-9F22-203C21D2EEAA}" destId="{BF71D429-9C26-4736-BCF2-B4EE1751E3F0}" srcOrd="2" destOrd="0" presId="urn:microsoft.com/office/officeart/2005/8/layout/orgChart1"/>
    <dgm:cxn modelId="{B8C56A1D-1CF7-40DA-937B-C2A1B544C601}" type="presParOf" srcId="{30F788A1-5254-4C64-BCAE-2DFA6F30397B}" destId="{F7688E8F-E2D0-4754-8BB9-54688533E20F}" srcOrd="6" destOrd="0" presId="urn:microsoft.com/office/officeart/2005/8/layout/orgChart1"/>
    <dgm:cxn modelId="{B5E8FDB5-65C0-4FAE-89ED-13501400AD62}" type="presParOf" srcId="{30F788A1-5254-4C64-BCAE-2DFA6F30397B}" destId="{B6CC9B54-E90F-4BD3-85BF-2C090A571ADB}" srcOrd="7" destOrd="0" presId="urn:microsoft.com/office/officeart/2005/8/layout/orgChart1"/>
    <dgm:cxn modelId="{A284594E-E612-4146-8479-BAB523FF7665}" type="presParOf" srcId="{B6CC9B54-E90F-4BD3-85BF-2C090A571ADB}" destId="{FBFC5188-FABA-44B0-9AF8-87028802847E}" srcOrd="0" destOrd="0" presId="urn:microsoft.com/office/officeart/2005/8/layout/orgChart1"/>
    <dgm:cxn modelId="{6F7DF669-E60E-4199-85F6-47CD662B6167}" type="presParOf" srcId="{FBFC5188-FABA-44B0-9AF8-87028802847E}" destId="{B683FFDF-66F0-4A0E-8172-448B29F8247C}" srcOrd="0" destOrd="0" presId="urn:microsoft.com/office/officeart/2005/8/layout/orgChart1"/>
    <dgm:cxn modelId="{A01607A4-7B8E-4955-9B6F-F7358074EF84}" type="presParOf" srcId="{FBFC5188-FABA-44B0-9AF8-87028802847E}" destId="{54A3CE45-E6D1-486A-B9FC-7C525F53861C}" srcOrd="1" destOrd="0" presId="urn:microsoft.com/office/officeart/2005/8/layout/orgChart1"/>
    <dgm:cxn modelId="{67268C13-D336-486F-8150-D48727AAE523}" type="presParOf" srcId="{B6CC9B54-E90F-4BD3-85BF-2C090A571ADB}" destId="{F46512F9-7744-4029-9676-AFEB30934A24}" srcOrd="1" destOrd="0" presId="urn:microsoft.com/office/officeart/2005/8/layout/orgChart1"/>
    <dgm:cxn modelId="{B8075021-4348-4CC5-A9E9-8A3F6AD83D51}" type="presParOf" srcId="{F46512F9-7744-4029-9676-AFEB30934A24}" destId="{111410BF-061D-4FCF-AC0B-BCC68051E875}" srcOrd="0" destOrd="0" presId="urn:microsoft.com/office/officeart/2005/8/layout/orgChart1"/>
    <dgm:cxn modelId="{257010D2-4BAD-4D29-8D26-C9FBA195E01D}" type="presParOf" srcId="{F46512F9-7744-4029-9676-AFEB30934A24}" destId="{134574AC-31FF-4521-A96A-99C599C6D0B9}" srcOrd="1" destOrd="0" presId="urn:microsoft.com/office/officeart/2005/8/layout/orgChart1"/>
    <dgm:cxn modelId="{7D713F37-B3A9-4751-91E6-F99F4093543D}" type="presParOf" srcId="{134574AC-31FF-4521-A96A-99C599C6D0B9}" destId="{1AE4C681-2101-4E3B-863C-D14FEA5EF069}" srcOrd="0" destOrd="0" presId="urn:microsoft.com/office/officeart/2005/8/layout/orgChart1"/>
    <dgm:cxn modelId="{831B6142-3858-4970-83BE-9154B33C7908}" type="presParOf" srcId="{1AE4C681-2101-4E3B-863C-D14FEA5EF069}" destId="{50509BE6-F9D7-4D5C-B256-2A15F2F656CB}" srcOrd="0" destOrd="0" presId="urn:microsoft.com/office/officeart/2005/8/layout/orgChart1"/>
    <dgm:cxn modelId="{F5385EA8-FFF1-49DF-9FDF-6D85B4A8BB67}" type="presParOf" srcId="{1AE4C681-2101-4E3B-863C-D14FEA5EF069}" destId="{F38EF714-DBA7-4594-8ED9-544A9E46A816}" srcOrd="1" destOrd="0" presId="urn:microsoft.com/office/officeart/2005/8/layout/orgChart1"/>
    <dgm:cxn modelId="{CA55E86B-2288-4F79-BDE0-1BED5A2B7484}" type="presParOf" srcId="{134574AC-31FF-4521-A96A-99C599C6D0B9}" destId="{B012D9FA-CCA9-498F-9B69-7B2DB6FE3250}" srcOrd="1" destOrd="0" presId="urn:microsoft.com/office/officeart/2005/8/layout/orgChart1"/>
    <dgm:cxn modelId="{B1CBF691-65A4-4E05-B618-16AFE284E670}" type="presParOf" srcId="{134574AC-31FF-4521-A96A-99C599C6D0B9}" destId="{0360E306-5FEF-4A51-A4E9-A307103B118B}" srcOrd="2" destOrd="0" presId="urn:microsoft.com/office/officeart/2005/8/layout/orgChart1"/>
    <dgm:cxn modelId="{570A15E3-B2D9-411D-9585-335F99EEC74D}" type="presParOf" srcId="{F46512F9-7744-4029-9676-AFEB30934A24}" destId="{390402C6-4BDB-4AAB-9DCF-F6449B9CBCC8}" srcOrd="2" destOrd="0" presId="urn:microsoft.com/office/officeart/2005/8/layout/orgChart1"/>
    <dgm:cxn modelId="{20A03FE4-5EA6-4920-8855-CEC406006237}" type="presParOf" srcId="{F46512F9-7744-4029-9676-AFEB30934A24}" destId="{8AFE3959-D0BD-4943-829C-B56DB203E4D5}" srcOrd="3" destOrd="0" presId="urn:microsoft.com/office/officeart/2005/8/layout/orgChart1"/>
    <dgm:cxn modelId="{1CEE8936-A9CC-423F-97F8-1AFBEA49AED9}" type="presParOf" srcId="{8AFE3959-D0BD-4943-829C-B56DB203E4D5}" destId="{2982A5D1-A7A4-44E1-BD2C-AB637BD47E4B}" srcOrd="0" destOrd="0" presId="urn:microsoft.com/office/officeart/2005/8/layout/orgChart1"/>
    <dgm:cxn modelId="{B5B2D6B4-0878-4CBB-834C-B858A8DF42C7}" type="presParOf" srcId="{2982A5D1-A7A4-44E1-BD2C-AB637BD47E4B}" destId="{7EC73A30-0753-4FEC-BEA3-ABA708A59F89}" srcOrd="0" destOrd="0" presId="urn:microsoft.com/office/officeart/2005/8/layout/orgChart1"/>
    <dgm:cxn modelId="{3C57CFC1-1991-4799-BD3F-7124126ED030}" type="presParOf" srcId="{2982A5D1-A7A4-44E1-BD2C-AB637BD47E4B}" destId="{A78F25D9-CCA1-45C7-B9FD-11AF943B1285}" srcOrd="1" destOrd="0" presId="urn:microsoft.com/office/officeart/2005/8/layout/orgChart1"/>
    <dgm:cxn modelId="{BCC446AB-2D72-4F05-A6AB-F71140DD6CF4}" type="presParOf" srcId="{8AFE3959-D0BD-4943-829C-B56DB203E4D5}" destId="{222D51CD-2C4C-4CE4-A297-3042E5669167}" srcOrd="1" destOrd="0" presId="urn:microsoft.com/office/officeart/2005/8/layout/orgChart1"/>
    <dgm:cxn modelId="{5876B277-6351-44AD-AA30-5A556E933D02}" type="presParOf" srcId="{8AFE3959-D0BD-4943-829C-B56DB203E4D5}" destId="{AF916887-765F-4B68-8E0E-CA3B89144FD8}" srcOrd="2" destOrd="0" presId="urn:microsoft.com/office/officeart/2005/8/layout/orgChart1"/>
    <dgm:cxn modelId="{3CF8D949-DB06-42D2-8B32-CB65866C2A8F}" type="presParOf" srcId="{B6CC9B54-E90F-4BD3-85BF-2C090A571ADB}" destId="{91A0FC34-D6A5-40AD-A220-9E922CAD251A}" srcOrd="2" destOrd="0" presId="urn:microsoft.com/office/officeart/2005/8/layout/orgChart1"/>
    <dgm:cxn modelId="{C3BEE90B-6E54-4FF9-B3E2-70E03AA2C2A9}" type="presParOf" srcId="{68324C40-F772-4BBA-A0DF-06B6DDA3AB59}" destId="{57045380-B2A1-40A1-927C-2C7921F62A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4A45-BC8C-4702-A138-B7562B8FE15B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AC30-D5E5-4B98-B2F7-4C22E1FE5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plun@gmail.com" TargetMode="External"/><Relationship Id="rId2" Type="http://schemas.openxmlformats.org/officeDocument/2006/relationships/hyperlink" Target="http://www.facebook.com/saplu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saplundbk.wix.com/dom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6000" b="1" i="1" dirty="0" smtClean="0">
                <a:latin typeface="Andalus" pitchFamily="18" charset="-78"/>
                <a:cs typeface="Andalus" pitchFamily="18" charset="-78"/>
              </a:rPr>
              <a:t>Zablistajte s nama !</a:t>
            </a:r>
            <a:endParaRPr lang="hr-HR" sz="60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647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400" i="1" dirty="0" err="1" smtClean="0">
                <a:solidFill>
                  <a:srgbClr val="006600"/>
                </a:solidFill>
                <a:latin typeface="Andalus" pitchFamily="18" charset="-78"/>
                <a:cs typeface="Andalus" pitchFamily="18" charset="-78"/>
              </a:rPr>
              <a:t>Saplun</a:t>
            </a:r>
            <a:r>
              <a:rPr lang="hr-HR" sz="4400" i="1" dirty="0" smtClean="0">
                <a:solidFill>
                  <a:srgbClr val="006600"/>
                </a:solidFill>
                <a:latin typeface="Andalus" pitchFamily="18" charset="-78"/>
                <a:cs typeface="Andalus" pitchFamily="18" charset="-78"/>
              </a:rPr>
              <a:t> d.o.o.</a:t>
            </a:r>
          </a:p>
          <a:p>
            <a:pPr algn="ctr"/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 prodaju prirodne kozmetike</a:t>
            </a:r>
          </a:p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vježbenička tvrtka Ekonomske i trgovačke škole Dubrovnik</a:t>
            </a:r>
          </a:p>
          <a:p>
            <a:pPr algn="ctr"/>
            <a:endParaRPr lang="hr-HR" sz="2800" dirty="0" smtClean="0">
              <a:solidFill>
                <a:schemeClr val="tx1"/>
              </a:solidFill>
            </a:endParaRPr>
          </a:p>
          <a:p>
            <a:pPr algn="ctr"/>
            <a:endParaRPr lang="hr-HR" sz="2800" dirty="0" smtClean="0">
              <a:solidFill>
                <a:schemeClr val="tx1"/>
              </a:solidFill>
            </a:endParaRPr>
          </a:p>
          <a:p>
            <a:pPr algn="ctr"/>
            <a:endParaRPr lang="hr-HR" sz="2800" dirty="0" smtClean="0">
              <a:solidFill>
                <a:schemeClr val="tx1"/>
              </a:solidFill>
            </a:endParaRPr>
          </a:p>
          <a:p>
            <a:pPr algn="ctr"/>
            <a:endParaRPr lang="hr-HR" sz="2800" dirty="0" smtClean="0">
              <a:solidFill>
                <a:schemeClr val="tx1"/>
              </a:solidFill>
            </a:endParaRPr>
          </a:p>
          <a:p>
            <a:pPr algn="ctr"/>
            <a:endParaRPr lang="hr-HR" sz="2800" dirty="0" smtClean="0">
              <a:solidFill>
                <a:schemeClr val="tx1"/>
              </a:solidFill>
            </a:endParaRPr>
          </a:p>
          <a:p>
            <a:pPr algn="ctr"/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E:\Saplun (log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17656"/>
            <a:ext cx="3888432" cy="241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Nabava sa skladištem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E:\Zaposlenici\11004465_10203482035720616_315648725_n.jpg"/>
          <p:cNvPicPr>
            <a:picLocks noChangeAspect="1" noChangeArrowheads="1"/>
          </p:cNvPicPr>
          <p:nvPr/>
        </p:nvPicPr>
        <p:blipFill>
          <a:blip r:embed="rId2" cstate="print"/>
          <a:srcRect l="3863" t="17412"/>
          <a:stretch>
            <a:fillRect/>
          </a:stretch>
        </p:blipFill>
        <p:spPr bwMode="auto">
          <a:xfrm>
            <a:off x="2627784" y="1916832"/>
            <a:ext cx="3583886" cy="40986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Računovodstvo s financijama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2" descr="E:\Zaposlenici\11005732_10203482035200603_1251715130_n.jpg"/>
          <p:cNvPicPr>
            <a:picLocks noChangeAspect="1" noChangeArrowheads="1"/>
          </p:cNvPicPr>
          <p:nvPr/>
        </p:nvPicPr>
        <p:blipFill>
          <a:blip r:embed="rId2" cstate="print"/>
          <a:srcRect l="1001" t="16400" b="3801"/>
          <a:stretch>
            <a:fillRect/>
          </a:stretch>
        </p:blipFill>
        <p:spPr bwMode="auto">
          <a:xfrm>
            <a:off x="2699792" y="1772816"/>
            <a:ext cx="4011910" cy="43117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Asortiman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755576" y="1412776"/>
            <a:ext cx="7560840" cy="38472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Jadransko more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Sapun od maslinovog ulja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Sapun od ruže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Sapun od cimeta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Sapun od lavande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Sapun od ljute naranče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Romantična košarica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Košarica “MIRISI DALMACIJE “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Košarica “MIRISI HRVATSKE”</a:t>
            </a:r>
          </a:p>
          <a:p>
            <a:pPr marL="514350" indent="-514350">
              <a:buNone/>
            </a:pPr>
            <a:endParaRPr lang="hr-HR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1. JADRANSKO MORE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9552" y="1412776"/>
            <a:ext cx="7560840" cy="41549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vi-VN" sz="2400" dirty="0" smtClean="0"/>
              <a:t>Prirodni sapun s 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morskom soli</a:t>
            </a:r>
            <a:r>
              <a:rPr lang="hr-HR" sz="2400" dirty="0" smtClean="0"/>
              <a:t> </a:t>
            </a:r>
          </a:p>
          <a:p>
            <a:pPr marL="514350" indent="-514350"/>
            <a:r>
              <a:rPr lang="vi-VN" sz="2400" dirty="0" smtClean="0"/>
              <a:t>iz Jadranskog mora –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 za potpuni SPA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 ugođaj u vlastitom 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domu. Morska sol 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potiče metabolizam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 i detoksikaciju , 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obnavlja i regenerira 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kožu. Oduvijek se </a:t>
            </a:r>
            <a:endParaRPr lang="hr-HR" sz="2400" dirty="0" smtClean="0"/>
          </a:p>
          <a:p>
            <a:pPr marL="514350" indent="-514350"/>
            <a:r>
              <a:rPr lang="vi-VN" sz="2400" dirty="0" smtClean="0"/>
              <a:t>povezuje sa čistoćom i ljepotom.</a:t>
            </a:r>
            <a:endParaRPr lang="hr-HR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243">
            <a:off x="4169525" y="2170964"/>
            <a:ext cx="35943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2. SAPUN OD MASLINOVOG ULJA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83568" y="1916832"/>
            <a:ext cx="7560840" cy="38472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hr-HR" sz="2800" dirty="0" smtClean="0"/>
              <a:t> 					</a:t>
            </a:r>
            <a:r>
              <a:rPr lang="hr-HR" sz="2400" dirty="0" smtClean="0"/>
              <a:t>Maslinovo ulje je 						najstarije poznato ulje za 					izradu sapuna. Ima 						hranjiva i protuupalna 					svojstva. Osim za kožu 					hranjivo je i za kosu pa se 					dodaje i sapunima za 						kosu. Pogodno je za 						liječenje psorijaze, 						ekcema, dermatitisa</a:t>
            </a:r>
            <a:endParaRPr lang="hr-HR" sz="2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8829">
            <a:off x="788631" y="2074712"/>
            <a:ext cx="3235257" cy="209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3. SAPUN OD RUŽE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556792"/>
            <a:ext cx="7560840" cy="48936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/>
              <a:t>Nježan, blag, mirisan...</a:t>
            </a:r>
            <a:endParaRPr lang="hr-HR" sz="2400" dirty="0" smtClean="0"/>
          </a:p>
          <a:p>
            <a:r>
              <a:rPr lang="vi-VN" sz="2400" dirty="0" smtClean="0"/>
              <a:t> najčešći su epiteti koji</a:t>
            </a:r>
            <a:endParaRPr lang="hr-HR" sz="2400" dirty="0" smtClean="0"/>
          </a:p>
          <a:p>
            <a:r>
              <a:rPr lang="vi-VN" sz="2400" dirty="0" smtClean="0"/>
              <a:t> krase sapune od ruže.</a:t>
            </a:r>
            <a:endParaRPr lang="hr-HR" sz="2400" dirty="0" smtClean="0"/>
          </a:p>
          <a:p>
            <a:r>
              <a:rPr lang="vi-VN" sz="2400" dirty="0" smtClean="0"/>
              <a:t> Međutim, ekstrakt ruže</a:t>
            </a:r>
            <a:endParaRPr lang="hr-HR" sz="2400" dirty="0" smtClean="0"/>
          </a:p>
          <a:p>
            <a:r>
              <a:rPr lang="vi-VN" sz="2400" dirty="0" smtClean="0"/>
              <a:t> potpomaže regeneraciju</a:t>
            </a:r>
            <a:endParaRPr lang="hr-HR" sz="2400" dirty="0" smtClean="0"/>
          </a:p>
          <a:p>
            <a:r>
              <a:rPr lang="vi-VN" sz="2400" dirty="0" smtClean="0"/>
              <a:t> kože i kao takav je</a:t>
            </a:r>
            <a:endParaRPr lang="hr-HR" sz="2400" dirty="0" smtClean="0"/>
          </a:p>
          <a:p>
            <a:r>
              <a:rPr lang="vi-VN" sz="2400" dirty="0" smtClean="0"/>
              <a:t> nezaobilazan sastojak</a:t>
            </a:r>
            <a:endParaRPr lang="hr-HR" sz="2400" dirty="0" smtClean="0"/>
          </a:p>
          <a:p>
            <a:r>
              <a:rPr lang="vi-VN" sz="2400" dirty="0" smtClean="0"/>
              <a:t> </a:t>
            </a:r>
            <a:r>
              <a:rPr lang="hr-HR" sz="2400" dirty="0" smtClean="0"/>
              <a:t>  </a:t>
            </a:r>
            <a:r>
              <a:rPr lang="vi-VN" sz="2400" dirty="0" smtClean="0"/>
              <a:t>anti-age kozmetike. </a:t>
            </a:r>
            <a:br>
              <a:rPr lang="vi-VN" sz="2400" dirty="0" smtClean="0"/>
            </a:br>
            <a:r>
              <a:rPr lang="vi-VN" sz="2400" dirty="0" smtClean="0"/>
              <a:t>Sapun od Eteričnog </a:t>
            </a:r>
            <a:endParaRPr lang="hr-HR" sz="2400" dirty="0" smtClean="0"/>
          </a:p>
          <a:p>
            <a:r>
              <a:rPr lang="vi-VN" sz="2400" dirty="0" smtClean="0"/>
              <a:t>ulja ruže izvanredno</a:t>
            </a:r>
            <a:endParaRPr lang="hr-HR" sz="2400" dirty="0" smtClean="0"/>
          </a:p>
          <a:p>
            <a:r>
              <a:rPr lang="vi-VN" sz="2400" dirty="0" smtClean="0"/>
              <a:t> djeluje na uzburkane </a:t>
            </a:r>
            <a:endParaRPr lang="hr-HR" sz="2400" dirty="0" smtClean="0"/>
          </a:p>
          <a:p>
            <a:r>
              <a:rPr lang="vi-VN" sz="2400" dirty="0" smtClean="0"/>
              <a:t>emocije i jak temperament</a:t>
            </a:r>
            <a:endParaRPr lang="hr-HR" sz="2400" dirty="0" smtClean="0"/>
          </a:p>
          <a:p>
            <a:r>
              <a:rPr lang="vi-VN" sz="2400" dirty="0" smtClean="0"/>
              <a:t> osoba. </a:t>
            </a:r>
            <a:endParaRPr lang="hr-H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2603">
            <a:off x="4409937" y="2174014"/>
            <a:ext cx="345987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4. SAPUN OD CIMETA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23528" y="1844824"/>
            <a:ext cx="7776864" cy="41549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				</a:t>
            </a:r>
            <a:r>
              <a:rPr lang="hr-HR" sz="2400" dirty="0" smtClean="0"/>
              <a:t>Eterično ulje cimeta pospješuje 			             cirkulaciju, kožu čini elastičnom, 			             mekom. Sapun se preporučuje 				za liječenje akni i mitesera.                   				Namijenjen za sve tipove kože. 				Cimet stimulira proizvodnju 					kolagena, dubinski </a:t>
            </a:r>
            <a:r>
              <a:rPr lang="hr-HR" sz="2400" dirty="0" err="1" smtClean="0"/>
              <a:t>hidrira</a:t>
            </a:r>
            <a:r>
              <a:rPr lang="hr-HR" sz="2400" dirty="0" smtClean="0"/>
              <a:t> , 					hrani i pomaže regeneraciji                          				stanica i </a:t>
            </a:r>
            <a:r>
              <a:rPr lang="hr-HR" sz="2400" dirty="0" err="1" smtClean="0"/>
              <a:t>detoksidacije</a:t>
            </a:r>
            <a:r>
              <a:rPr lang="hr-HR" sz="2400" dirty="0" smtClean="0"/>
              <a:t>. Posebno 				je pogodan u borbi protiv 					celulita.</a:t>
            </a:r>
            <a:endParaRPr lang="hr-H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3399">
            <a:off x="488644" y="2415358"/>
            <a:ext cx="32923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5. SAPUN OD LAVANDE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9552" y="1628800"/>
            <a:ext cx="7560840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Lavanda ljude asocira na</a:t>
            </a:r>
          </a:p>
          <a:p>
            <a:r>
              <a:rPr lang="hr-HR" sz="2400" dirty="0" smtClean="0"/>
              <a:t> lijep miris, ljekovita i </a:t>
            </a:r>
          </a:p>
          <a:p>
            <a:r>
              <a:rPr lang="hr-HR" sz="2400" dirty="0" err="1" smtClean="0"/>
              <a:t>aromaterapijska</a:t>
            </a:r>
            <a:r>
              <a:rPr lang="hr-HR" sz="2400" dirty="0" smtClean="0"/>
              <a:t> svojstva.</a:t>
            </a:r>
          </a:p>
          <a:p>
            <a:r>
              <a:rPr lang="hr-HR" sz="2400" dirty="0" smtClean="0"/>
              <a:t> Sapun lavande potiče </a:t>
            </a:r>
          </a:p>
          <a:p>
            <a:r>
              <a:rPr lang="hr-HR" sz="2400" dirty="0" smtClean="0"/>
              <a:t>regeneraciju tkiva pružajući</a:t>
            </a:r>
          </a:p>
          <a:p>
            <a:r>
              <a:rPr lang="hr-HR" sz="2400" dirty="0" smtClean="0"/>
              <a:t> koži elastičnost i mekoću.</a:t>
            </a:r>
          </a:p>
          <a:p>
            <a:r>
              <a:rPr lang="hr-HR" sz="2400" dirty="0" smtClean="0"/>
              <a:t>Stimulira</a:t>
            </a:r>
          </a:p>
          <a:p>
            <a:r>
              <a:rPr lang="hr-HR" sz="2400" dirty="0" smtClean="0"/>
              <a:t> obnovu kože i pomaže kod</a:t>
            </a:r>
          </a:p>
          <a:p>
            <a:r>
              <a:rPr lang="hr-HR" sz="2400" dirty="0" smtClean="0"/>
              <a:t> liječenja ekcema i dermatitisa.</a:t>
            </a:r>
          </a:p>
          <a:p>
            <a:r>
              <a:rPr lang="hr-HR" sz="2400" dirty="0" smtClean="0"/>
              <a:t> Sapun je prikladan za sve tipove kože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1036">
            <a:off x="4315010" y="1914281"/>
            <a:ext cx="3485611" cy="231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6. SAPUN OD LJUTE NARANČE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27584" y="1196752"/>
            <a:ext cx="7560840" cy="5262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				</a:t>
            </a:r>
            <a:r>
              <a:rPr lang="hr-HR" sz="2400" dirty="0" smtClean="0"/>
              <a:t>Osvježavajući sapun koji kožu 				ostavlja revitaliziranom i 					čistom. Djeluje poput </a:t>
            </a:r>
            <a:r>
              <a:rPr lang="hr-HR" sz="2400" dirty="0" err="1" smtClean="0"/>
              <a:t>pilinga</a:t>
            </a:r>
            <a:r>
              <a:rPr lang="hr-HR" sz="2400" dirty="0" smtClean="0"/>
              <a:t> 					jer u sebi sadrži narančinu 					koru. Opojni mirisi organskih 					eteričnih ulja zajedno s 					prekrasnom sapunicom 					bogatom glicerinskim 						sadržajem kožu će učiniti 					mekom i podatnom. 						Sapun je to koji svojim 					mirisom podsjeća na 						Dubrovnik u kome rastu ljute 					naranče.</a:t>
            </a:r>
            <a:endParaRPr lang="hr-H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0265">
            <a:off x="971600" y="2708920"/>
            <a:ext cx="33634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7. ROMANTIČNA KOŠARICA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9552" y="1772816"/>
            <a:ext cx="7560840" cy="42780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Voljeni uvijek</a:t>
            </a:r>
          </a:p>
          <a:p>
            <a:r>
              <a:rPr lang="hr-HR" sz="2400" dirty="0" smtClean="0"/>
              <a:t> zaslužuju najbolje,</a:t>
            </a:r>
          </a:p>
          <a:p>
            <a:r>
              <a:rPr lang="hr-HR" sz="2400" dirty="0" smtClean="0"/>
              <a:t>Zato vam mi pomažemo</a:t>
            </a:r>
          </a:p>
          <a:p>
            <a:r>
              <a:rPr lang="hr-HR" sz="2400" dirty="0" smtClean="0"/>
              <a:t> i nudimo "Romantičnu košaricu" , </a:t>
            </a:r>
          </a:p>
          <a:p>
            <a:r>
              <a:rPr lang="hr-HR" sz="2400" dirty="0" smtClean="0"/>
              <a:t>putem koje će vaša voljena </a:t>
            </a:r>
          </a:p>
          <a:p>
            <a:r>
              <a:rPr lang="hr-HR" sz="2400" dirty="0" smtClean="0"/>
              <a:t>osoba lavandom i ružom </a:t>
            </a:r>
          </a:p>
          <a:p>
            <a:r>
              <a:rPr lang="hr-HR" sz="2400" dirty="0" smtClean="0"/>
              <a:t>osjetiti mirišljavost, nježnost</a:t>
            </a:r>
          </a:p>
          <a:p>
            <a:r>
              <a:rPr lang="hr-HR" sz="2400" dirty="0" smtClean="0"/>
              <a:t> i blistavost kože   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8799">
            <a:off x="4901561" y="2485289"/>
            <a:ext cx="29773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0070C0"/>
                </a:solidFill>
              </a:rPr>
              <a:t> O nama: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700808"/>
            <a:ext cx="7704856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/>
              <a:t>  </a:t>
            </a:r>
            <a:r>
              <a:rPr lang="hr-HR" sz="2400" dirty="0" err="1" smtClean="0">
                <a:solidFill>
                  <a:schemeClr val="bg1"/>
                </a:solidFill>
              </a:rPr>
              <a:t>Saplun</a:t>
            </a:r>
            <a:r>
              <a:rPr lang="hr-HR" sz="2400" dirty="0" smtClean="0">
                <a:solidFill>
                  <a:schemeClr val="bg1"/>
                </a:solidFill>
              </a:rPr>
              <a:t> d.o.o. je vježbenička tvrtka Ekonomske i trgovačke škole u Dubrovniku.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 Osnovana je </a:t>
            </a:r>
            <a:r>
              <a:rPr lang="hr-HR" sz="2400" dirty="0" err="1" smtClean="0">
                <a:solidFill>
                  <a:schemeClr val="bg1"/>
                </a:solidFill>
              </a:rPr>
              <a:t>2014</a:t>
            </a:r>
            <a:r>
              <a:rPr lang="hr-HR" sz="2400" dirty="0" smtClean="0">
                <a:solidFill>
                  <a:schemeClr val="bg1"/>
                </a:solidFill>
              </a:rPr>
              <a:t>. godine i trenutno zapošljava </a:t>
            </a:r>
            <a:r>
              <a:rPr lang="hr-HR" sz="2400" dirty="0" err="1" smtClean="0">
                <a:solidFill>
                  <a:schemeClr val="bg1"/>
                </a:solidFill>
              </a:rPr>
              <a:t>13</a:t>
            </a:r>
            <a:r>
              <a:rPr lang="hr-HR" sz="2400" dirty="0" smtClean="0">
                <a:solidFill>
                  <a:schemeClr val="bg1"/>
                </a:solidFill>
              </a:rPr>
              <a:t> radnika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  Naša djelatnost je prodaja prirodne kozmetike, a asortiman se sastoji od prirodnih sapuna pravljenih na tradicionalan način koji mirisom podsjećaju na sve krajeve lijepe naše</a:t>
            </a:r>
          </a:p>
          <a:p>
            <a:pPr>
              <a:buFont typeface="Arial" pitchFamily="34" charset="0"/>
              <a:buChar char="•"/>
            </a:pPr>
            <a:endParaRPr lang="hr-H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8. KOŠARICA MIRISI DALMACIJE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9552" y="1916832"/>
            <a:ext cx="756084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				</a:t>
            </a:r>
            <a:r>
              <a:rPr lang="hr-HR" sz="2400" dirty="0" smtClean="0"/>
              <a:t>Želite li svojim poslovnim 					partnerima pokloniti 						originalan, autohtoni 						proizvod, to ćete moći 					ostvariti kupnjom naše 					košarice "Mirisi 						Dalmacije", te osjetiti 						mirise maslinovog ulja, 					lavande i ljute naranče.</a:t>
            </a:r>
            <a:endParaRPr lang="hr-H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514">
            <a:off x="992323" y="2324108"/>
            <a:ext cx="28356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9. KOŠARICA MIRISI HRVATSKE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9552" y="1772816"/>
            <a:ext cx="7560840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Kupite našu košaricu</a:t>
            </a:r>
          </a:p>
          <a:p>
            <a:r>
              <a:rPr lang="hr-HR" sz="2400" dirty="0" smtClean="0"/>
              <a:t> "Mirisi Hrvatske" i </a:t>
            </a:r>
          </a:p>
          <a:p>
            <a:r>
              <a:rPr lang="hr-HR" sz="2400" dirty="0" smtClean="0"/>
              <a:t>zablistajte s nama.</a:t>
            </a:r>
          </a:p>
          <a:p>
            <a:r>
              <a:rPr lang="hr-HR" sz="2400" dirty="0" smtClean="0"/>
              <a:t> U košarici vam </a:t>
            </a:r>
          </a:p>
          <a:p>
            <a:r>
              <a:rPr lang="hr-HR" sz="2400" dirty="0" smtClean="0"/>
              <a:t>nudimo sve sapune</a:t>
            </a:r>
          </a:p>
          <a:p>
            <a:r>
              <a:rPr lang="hr-HR" sz="2400" dirty="0" smtClean="0"/>
              <a:t> našega asortimana. </a:t>
            </a:r>
          </a:p>
          <a:p>
            <a:r>
              <a:rPr lang="hr-HR" sz="2400" dirty="0" smtClean="0"/>
              <a:t>Osjetite svježinu</a:t>
            </a:r>
          </a:p>
          <a:p>
            <a:r>
              <a:rPr lang="hr-HR" sz="2400" dirty="0" smtClean="0"/>
              <a:t> maslinovog ulja,</a:t>
            </a:r>
          </a:p>
          <a:p>
            <a:r>
              <a:rPr lang="hr-HR" sz="2400" dirty="0" smtClean="0"/>
              <a:t> lavande, mediterana,</a:t>
            </a:r>
          </a:p>
          <a:p>
            <a:r>
              <a:rPr lang="hr-HR" sz="2400" dirty="0" smtClean="0"/>
              <a:t> ljute naranče, cimeta i ruže</a:t>
            </a:r>
            <a:endParaRPr lang="hr-H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0220">
            <a:off x="3919549" y="2399419"/>
            <a:ext cx="3796451" cy="258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KONTAKT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755576" y="1484784"/>
            <a:ext cx="7416824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2400" dirty="0" smtClean="0"/>
              <a:t>Adresa: Iva Vojnovića 14,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20 000 Dubrovnik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Telefon: </a:t>
            </a:r>
            <a:r>
              <a:rPr lang="hr-HR" sz="2400" dirty="0" err="1" smtClean="0"/>
              <a:t>020</a:t>
            </a:r>
            <a:r>
              <a:rPr lang="hr-HR" sz="2400" dirty="0" smtClean="0"/>
              <a:t>/</a:t>
            </a:r>
            <a:r>
              <a:rPr lang="hr-HR" sz="2400" dirty="0" err="1" smtClean="0"/>
              <a:t>331</a:t>
            </a:r>
            <a:r>
              <a:rPr lang="hr-HR" sz="2400" dirty="0" smtClean="0"/>
              <a:t>-</a:t>
            </a:r>
            <a:r>
              <a:rPr lang="hr-HR" sz="2400" dirty="0" err="1" smtClean="0"/>
              <a:t>620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dirty="0" err="1" smtClean="0"/>
              <a:t>Fax</a:t>
            </a:r>
            <a:r>
              <a:rPr lang="hr-HR" sz="2400" dirty="0" smtClean="0"/>
              <a:t>: </a:t>
            </a:r>
            <a:r>
              <a:rPr lang="hr-HR" sz="2400" dirty="0" err="1" smtClean="0"/>
              <a:t>020</a:t>
            </a:r>
            <a:r>
              <a:rPr lang="hr-HR" sz="2400" dirty="0" smtClean="0"/>
              <a:t>/</a:t>
            </a:r>
            <a:r>
              <a:rPr lang="hr-HR" sz="2400" dirty="0" err="1" smtClean="0"/>
              <a:t>331</a:t>
            </a:r>
            <a:r>
              <a:rPr lang="hr-HR" sz="2400" dirty="0" smtClean="0"/>
              <a:t>-</a:t>
            </a:r>
            <a:r>
              <a:rPr lang="hr-HR" sz="2400" dirty="0" err="1" smtClean="0"/>
              <a:t>620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endParaRPr lang="hr-HR" sz="3200" dirty="0" smtClean="0"/>
          </a:p>
          <a:p>
            <a:pPr lvl="2"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dirty="0" smtClean="0">
                <a:hlinkClick r:id="rId2"/>
              </a:rPr>
              <a:t>www.facebook.com/</a:t>
            </a:r>
            <a:r>
              <a:rPr lang="hr-HR" sz="2400" dirty="0" err="1" smtClean="0">
                <a:hlinkClick r:id="rId2"/>
              </a:rPr>
              <a:t>saplun</a:t>
            </a:r>
            <a:endParaRPr lang="hr-HR" sz="2400" dirty="0" smtClean="0"/>
          </a:p>
          <a:p>
            <a:endParaRPr lang="hr-HR" sz="2400" dirty="0" smtClean="0"/>
          </a:p>
          <a:p>
            <a:pPr lvl="2">
              <a:buFont typeface="Arial" pitchFamily="34" charset="0"/>
              <a:buChar char="•"/>
            </a:pPr>
            <a:r>
              <a:rPr lang="hr-HR" sz="2400" dirty="0" smtClean="0">
                <a:hlinkClick r:id="rId3"/>
              </a:rPr>
              <a:t> </a:t>
            </a:r>
            <a:r>
              <a:rPr lang="hr-HR" sz="2400" dirty="0" err="1" smtClean="0">
                <a:hlinkClick r:id="rId3"/>
              </a:rPr>
              <a:t>saplundbk</a:t>
            </a:r>
            <a:r>
              <a:rPr lang="hr-HR" sz="2400" dirty="0" smtClean="0">
                <a:hlinkClick r:id="rId3"/>
              </a:rPr>
              <a:t>@</a:t>
            </a:r>
            <a:r>
              <a:rPr lang="hr-HR" sz="2400" dirty="0" err="1" smtClean="0">
                <a:hlinkClick r:id="rId3"/>
              </a:rPr>
              <a:t>gmail.com</a:t>
            </a:r>
            <a:endParaRPr lang="hr-HR" sz="2400" dirty="0" smtClean="0"/>
          </a:p>
          <a:p>
            <a:r>
              <a:rPr lang="hr-HR" sz="2400" dirty="0" smtClean="0">
                <a:hlinkClick r:id="rId4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hr-HR" sz="2400" dirty="0" smtClean="0">
                <a:hlinkClick r:id="rId4"/>
              </a:rPr>
              <a:t>www.saplundbk.wix.com/doma</a:t>
            </a:r>
            <a:r>
              <a:rPr lang="hr-H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hr-HR" sz="2400" dirty="0" smtClean="0"/>
          </a:p>
        </p:txBody>
      </p:sp>
      <p:pic>
        <p:nvPicPr>
          <p:cNvPr id="7170" name="Picture 2" descr="http://ts4.mm.bing.net/th?id=JN.kgW9gMJO3yU5m9DUoaNh4Q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429000"/>
            <a:ext cx="576064" cy="576064"/>
          </a:xfrm>
          <a:prstGeom prst="rect">
            <a:avLst/>
          </a:prstGeom>
          <a:noFill/>
        </p:spPr>
      </p:pic>
      <p:pic>
        <p:nvPicPr>
          <p:cNvPr id="7174" name="Picture 6" descr="http://3.bp.blogspot.com/-xVLf6Fpv1eQ/T7PXVskgFbI/AAAAAAAAACI/b57EbKy4RHE/s1600/gmail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221088"/>
            <a:ext cx="648071" cy="6480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endParaRPr lang="hr-HR" b="1" u="sng" dirty="0"/>
          </a:p>
        </p:txBody>
      </p:sp>
      <p:sp>
        <p:nvSpPr>
          <p:cNvPr id="7" name="TekstniOkvir 6"/>
          <p:cNvSpPr txBox="1"/>
          <p:nvPr/>
        </p:nvSpPr>
        <p:spPr>
          <a:xfrm>
            <a:off x="755576" y="692696"/>
            <a:ext cx="7560840" cy="56938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800" dirty="0"/>
          </a:p>
        </p:txBody>
      </p:sp>
      <p:pic>
        <p:nvPicPr>
          <p:cNvPr id="5" name="Picture 2" descr="E:\Svi zaposlenici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2518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Misija tvrtke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39552" y="1412776"/>
            <a:ext cx="8181975" cy="3914775"/>
          </a:xfrm>
          <a:prstGeom prst="cloudCallout">
            <a:avLst>
              <a:gd name="adj1" fmla="val -35838"/>
              <a:gd name="adj2" fmla="val 72824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Misija: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neprestan razvoj i prodaja prirodne kozmetike, a sve to kako bismo opravdali povjerenje potrošača, a njihove svakodnevne poslove održavanja učinili lakšima.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Vizija tvrtke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93146" y="1233864"/>
            <a:ext cx="7281490" cy="4612357"/>
          </a:xfrm>
          <a:prstGeom prst="cloudCallout">
            <a:avLst>
              <a:gd name="adj1" fmla="val -41935"/>
              <a:gd name="adj2" fmla="val 70171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Vizija: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postati vodeća vježbenička tvrtka na tržištu prodajom prirode kozmetike. Želimo postati kupcima prvi izbor u kupnji, zaposlenim poželjni poslodavac, poslovnim subjektima pouzdan partner i društveno odgovorna tvrtka.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Zaposlenici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755576" y="2060848"/>
            <a:ext cx="7704856" cy="40626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sz="2400" dirty="0" smtClean="0"/>
          </a:p>
          <a:p>
            <a:pPr>
              <a:buFont typeface="Wingdings" pitchFamily="2" charset="2"/>
              <a:buChar char="§"/>
            </a:pPr>
            <a:r>
              <a:rPr lang="hr-HR" sz="2400" dirty="0" smtClean="0"/>
              <a:t>13 djelatnika raspoređena u 4 odjela:</a:t>
            </a:r>
          </a:p>
          <a:p>
            <a:pPr lvl="5">
              <a:buFont typeface="Courier New" pitchFamily="49" charset="0"/>
              <a:buChar char="o"/>
            </a:pPr>
            <a:r>
              <a:rPr lang="hr-HR" sz="2400" dirty="0" smtClean="0"/>
              <a:t>TOP MENADŽER</a:t>
            </a:r>
          </a:p>
          <a:p>
            <a:pPr lvl="5">
              <a:buFont typeface="Courier New" pitchFamily="49" charset="0"/>
              <a:buChar char="o"/>
            </a:pPr>
            <a:r>
              <a:rPr lang="hr-HR" sz="2400" dirty="0" smtClean="0"/>
              <a:t>PRODAJA I MARKETING</a:t>
            </a:r>
          </a:p>
          <a:p>
            <a:pPr lvl="5">
              <a:buFont typeface="Courier New" pitchFamily="49" charset="0"/>
              <a:buChar char="o"/>
            </a:pPr>
            <a:r>
              <a:rPr lang="hr-HR" sz="2400" dirty="0" smtClean="0"/>
              <a:t>RAČUNOVODSTVO S FINANCIJE</a:t>
            </a:r>
          </a:p>
          <a:p>
            <a:pPr lvl="5">
              <a:buFont typeface="Courier New" pitchFamily="49" charset="0"/>
              <a:buChar char="o"/>
            </a:pPr>
            <a:r>
              <a:rPr lang="hr-HR" sz="2400" dirty="0" smtClean="0"/>
              <a:t>ADMINISTRACIJA </a:t>
            </a:r>
          </a:p>
          <a:p>
            <a:pPr lvl="5">
              <a:buFont typeface="Courier New" pitchFamily="49" charset="0"/>
              <a:buChar char="o"/>
            </a:pPr>
            <a:r>
              <a:rPr lang="hr-HR" sz="2400" dirty="0" smtClean="0"/>
              <a:t>NABAVA SA SKLADIŠTEM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 Organizacijska struktura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13" name="Dijagram 12"/>
          <p:cNvGraphicFramePr/>
          <p:nvPr/>
        </p:nvGraphicFramePr>
        <p:xfrm>
          <a:off x="1403648" y="1196752"/>
          <a:ext cx="6211875" cy="536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Menadžer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E:\Zaposlenici\10967887_10203482036000623_221292418_n.jpg"/>
          <p:cNvPicPr>
            <a:picLocks noChangeAspect="1" noChangeArrowheads="1"/>
          </p:cNvPicPr>
          <p:nvPr/>
        </p:nvPicPr>
        <p:blipFill>
          <a:blip r:embed="rId2" cstate="print"/>
          <a:srcRect l="1001" t="26900"/>
          <a:stretch>
            <a:fillRect/>
          </a:stretch>
        </p:blipFill>
        <p:spPr bwMode="auto">
          <a:xfrm>
            <a:off x="2411760" y="1772816"/>
            <a:ext cx="4433764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Administracija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2" descr="E:\Zaposlenici\10962033_10203482034920596_123781582_n.jpg"/>
          <p:cNvPicPr>
            <a:picLocks noChangeAspect="1" noChangeArrowheads="1"/>
          </p:cNvPicPr>
          <p:nvPr/>
        </p:nvPicPr>
        <p:blipFill>
          <a:blip r:embed="rId2" cstate="print"/>
          <a:srcRect l="3801" t="16400"/>
          <a:stretch>
            <a:fillRect/>
          </a:stretch>
        </p:blipFill>
        <p:spPr bwMode="auto">
          <a:xfrm>
            <a:off x="2555776" y="1628800"/>
            <a:ext cx="3927068" cy="4550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Prodaja s marketingom 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1484784"/>
            <a:ext cx="7704856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2" descr="E:\Zaposlenici\10956678_10203482048280930_2123650642_n.jpg"/>
          <p:cNvPicPr>
            <a:picLocks noChangeAspect="1" noChangeArrowheads="1"/>
          </p:cNvPicPr>
          <p:nvPr/>
        </p:nvPicPr>
        <p:blipFill>
          <a:blip r:embed="rId2" cstate="print"/>
          <a:srcRect l="12362" t="14680"/>
          <a:stretch>
            <a:fillRect/>
          </a:stretch>
        </p:blipFill>
        <p:spPr bwMode="auto">
          <a:xfrm>
            <a:off x="2555776" y="1628800"/>
            <a:ext cx="3501985" cy="45458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535</Words>
  <Application>Microsoft Office PowerPoint</Application>
  <PresentationFormat>On-screen Show (4:3)</PresentationFormat>
  <Paragraphs>246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Andalus</vt:lpstr>
      <vt:lpstr>Arial</vt:lpstr>
      <vt:lpstr>Calibri</vt:lpstr>
      <vt:lpstr>Courier New</vt:lpstr>
      <vt:lpstr>Wingdings</vt:lpstr>
      <vt:lpstr>Office tema</vt:lpstr>
      <vt:lpstr>Zablistajte s nama !</vt:lpstr>
      <vt:lpstr> O nama:</vt:lpstr>
      <vt:lpstr>Misija tvrtke</vt:lpstr>
      <vt:lpstr>Vizija tvrtke</vt:lpstr>
      <vt:lpstr>Zaposlenici</vt:lpstr>
      <vt:lpstr> Organizacijska struktura</vt:lpstr>
      <vt:lpstr>Menadžer</vt:lpstr>
      <vt:lpstr>Administracija</vt:lpstr>
      <vt:lpstr>Prodaja s marketingom </vt:lpstr>
      <vt:lpstr>Nabava sa skladištem</vt:lpstr>
      <vt:lpstr>Računovodstvo s financijama</vt:lpstr>
      <vt:lpstr>Asortiman</vt:lpstr>
      <vt:lpstr>1. JADRANSKO MORE</vt:lpstr>
      <vt:lpstr>2. SAPUN OD MASLINOVOG ULJA</vt:lpstr>
      <vt:lpstr>3. SAPUN OD RUŽE</vt:lpstr>
      <vt:lpstr>4. SAPUN OD CIMETA</vt:lpstr>
      <vt:lpstr>5. SAPUN OD LAVANDE</vt:lpstr>
      <vt:lpstr>6. SAPUN OD LJUTE NARANČE</vt:lpstr>
      <vt:lpstr>7. ROMANTIČNA KOŠARICA</vt:lpstr>
      <vt:lpstr>8. KOŠARICA MIRISI DALMACIJE</vt:lpstr>
      <vt:lpstr>9. KOŠARICA MIRISI HRVATSKE</vt:lpstr>
      <vt:lpstr>KONTAKT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suzana</cp:lastModifiedBy>
  <cp:revision>31</cp:revision>
  <dcterms:created xsi:type="dcterms:W3CDTF">2015-05-18T13:09:33Z</dcterms:created>
  <dcterms:modified xsi:type="dcterms:W3CDTF">2023-03-07T14:57:12Z</dcterms:modified>
</cp:coreProperties>
</file>