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7" d="100"/>
          <a:sy n="87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E7603-635F-481B-A440-7E5789B11063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D2845-5D75-4662-B9F5-9803389E3B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96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2845-5D75-4662-B9F5-9803389E3B0F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27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EE7630-27BC-4281-A250-BA6E235BFB8F}" type="datetimeFigureOut">
              <a:rPr lang="sr-Latn-CS" smtClean="0"/>
              <a:pPr/>
              <a:t>7.3.2023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B0A8B7-D5C4-414A-81FE-90519EEB530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2317573" cy="607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28860" y="0"/>
            <a:ext cx="4000528" cy="601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529387" y="0"/>
            <a:ext cx="2614613" cy="603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utnik 5"/>
          <p:cNvSpPr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itchFamily="18" charset="0"/>
              </a:rPr>
              <a:t>VT PALETUN d.o.o.</a:t>
            </a:r>
            <a:endParaRPr lang="hr-HR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ll MT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810782"/>
            <a:ext cx="9144000" cy="104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371477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PREDMET POSLOVANJA</a:t>
            </a:r>
            <a:r>
              <a:rPr lang="hr-HR" dirty="0" smtClean="0"/>
              <a:t>: VT za trgovinu poslovnom odjećom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ADRESA</a:t>
            </a:r>
            <a:r>
              <a:rPr lang="hr-HR" dirty="0" smtClean="0"/>
              <a:t>: Ekonomska i trgovačka škola Dubrovnik, Iva Vojnovića 14, 20000 Dubrovnik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OSNOVANA</a:t>
            </a:r>
            <a:r>
              <a:rPr lang="hr-HR" dirty="0" smtClean="0"/>
              <a:t>: u rujnu 2013.</a:t>
            </a:r>
          </a:p>
          <a:p>
            <a:endParaRPr lang="hr-HR" dirty="0" smtClean="0"/>
          </a:p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BROJ ZAPOSLENIH</a:t>
            </a:r>
            <a:r>
              <a:rPr lang="hr-HR" dirty="0" smtClean="0"/>
              <a:t>: 12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571472" y="42860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OPĆI PODACI O TVRTKI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/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1571612"/>
            <a:ext cx="4714876" cy="514351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SVRHA I CILJ VT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71472" y="2143116"/>
            <a:ext cx="8153400" cy="2928958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SVRHA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</a:rPr>
              <a:t>: razvoj sposobnosti i učenje naših zaposlenika dodatnim znanjima kao što su rad </a:t>
            </a:r>
            <a:r>
              <a:rPr lang="hr-HR" sz="2800" smtClean="0">
                <a:solidFill>
                  <a:schemeClr val="bg2">
                    <a:lumMod val="50000"/>
                  </a:schemeClr>
                </a:solidFill>
              </a:rPr>
              <a:t>u tvrtki i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</a:rPr>
              <a:t>vođenje iste.</a:t>
            </a:r>
          </a:p>
          <a:p>
            <a:endParaRPr lang="hr-H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tx1">
                    <a:lumMod val="50000"/>
                  </a:schemeClr>
                </a:solidFill>
              </a:rPr>
              <a:t>CILJ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</a:rPr>
              <a:t>: povezivanje s drugim vježbeničkim tvrtkama u Hrvatskoj. </a:t>
            </a:r>
            <a:endParaRPr lang="hr-HR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765808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ORGANIZACIJSKA STRUKTURA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183880" cy="3857652"/>
          </a:xfrm>
        </p:spPr>
        <p:txBody>
          <a:bodyPr/>
          <a:lstStyle/>
          <a:p>
            <a:r>
              <a:rPr lang="hr-HR" dirty="0" smtClean="0">
                <a:latin typeface="+mj-lt"/>
              </a:rPr>
              <a:t>TOP MENADŽER – DORIS BOGDANOVIĆ</a:t>
            </a:r>
            <a:endParaRPr lang="hr-HR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7929618" cy="253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MISIJA &amp; VIZIJA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8153400" cy="4495800"/>
          </a:xfrm>
        </p:spPr>
        <p:txBody>
          <a:bodyPr/>
          <a:lstStyle/>
          <a:p>
            <a:r>
              <a:rPr lang="hr-HR" sz="2600" dirty="0" smtClean="0">
                <a:solidFill>
                  <a:schemeClr val="tx1">
                    <a:lumMod val="75000"/>
                  </a:schemeClr>
                </a:solidFill>
              </a:rPr>
              <a:t>MISIJA</a:t>
            </a:r>
            <a:r>
              <a:rPr lang="hr-HR" sz="2600" dirty="0" smtClean="0"/>
              <a:t>       Nuditi bogat asortiman  kvalitetne i moderne poslovne odjeće kako bi zadovoljili potrebe i želje </a:t>
            </a:r>
            <a:r>
              <a:rPr lang="hr-HR" sz="2600" smtClean="0"/>
              <a:t>naših potrošača, </a:t>
            </a:r>
            <a:r>
              <a:rPr lang="hr-HR" sz="2600" dirty="0" smtClean="0"/>
              <a:t>cijeneći </a:t>
            </a:r>
            <a:r>
              <a:rPr lang="hr-HR" sz="2600" smtClean="0"/>
              <a:t>svakog djelatnika i </a:t>
            </a:r>
            <a:r>
              <a:rPr lang="hr-HR" sz="2600" dirty="0" smtClean="0"/>
              <a:t>vodeći brigu o njima jer brinući o djelatniku brinemo o kupcima. </a:t>
            </a:r>
          </a:p>
          <a:p>
            <a:endParaRPr lang="hr-HR" sz="2600" dirty="0" smtClean="0"/>
          </a:p>
          <a:p>
            <a:r>
              <a:rPr lang="hr-HR" sz="2600" dirty="0" smtClean="0">
                <a:solidFill>
                  <a:schemeClr val="tx1">
                    <a:lumMod val="75000"/>
                  </a:schemeClr>
                </a:solidFill>
              </a:rPr>
              <a:t>VIZIJA</a:t>
            </a:r>
            <a:r>
              <a:rPr lang="hr-HR" sz="2600" dirty="0" smtClean="0"/>
              <a:t>       Postati vodeća vježbenička tvrtka u Hrvatskoj u segmentu poslovne odjeće ponašajući se društveno odgovorno.</a:t>
            </a:r>
          </a:p>
          <a:p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2000232" y="2143116"/>
            <a:ext cx="428628" cy="71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1928794" y="4286256"/>
            <a:ext cx="428628" cy="71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271511263_24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74" y="1714488"/>
            <a:ext cx="3357586" cy="4357687"/>
          </a:xfrm>
          <a:prstGeom prst="rect">
            <a:avLst/>
          </a:prstGeom>
        </p:spPr>
      </p:pic>
      <p:pic>
        <p:nvPicPr>
          <p:cNvPr id="5" name="Slika 4" descr="image1xx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8" y="1714488"/>
            <a:ext cx="3143272" cy="43577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ASORTIMAN </a:t>
            </a:r>
            <a:endParaRPr lang="hr-HR" sz="3200" dirty="0">
              <a:solidFill>
                <a:srgbClr val="FF0000"/>
              </a:solidFill>
            </a:endParaRPr>
          </a:p>
        </p:txBody>
      </p:sp>
      <p:pic>
        <p:nvPicPr>
          <p:cNvPr id="4" name="Slika 3" descr="7821slid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7158" y="1643050"/>
            <a:ext cx="2571768" cy="457203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28662" y="63579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odijelo BRUNO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6572264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odijelo VLAHO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571868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 odijelo ANTONELA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0000"/>
                </a:solidFill>
              </a:rPr>
              <a:t>ASORTIMAN </a:t>
            </a:r>
            <a:endParaRPr lang="hr-HR" sz="3200" dirty="0">
              <a:solidFill>
                <a:schemeClr val="tx1"/>
              </a:solidFill>
            </a:endParaRPr>
          </a:p>
        </p:txBody>
      </p:sp>
      <p:pic>
        <p:nvPicPr>
          <p:cNvPr id="6" name="Slika 5" descr="Anne Klein Women's Jersey Swing Suit Dres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40" y="2285992"/>
            <a:ext cx="2766074" cy="3608405"/>
          </a:xfrm>
          <a:prstGeom prst="rect">
            <a:avLst/>
          </a:prstGeom>
        </p:spPr>
      </p:pic>
      <p:pic>
        <p:nvPicPr>
          <p:cNvPr id="7" name="Slika 6" descr="Women-Suits-Tailor-Custom-Women-s-Suit-Long-Sleeve-Two-Button-Notched-Collar-Jacket-Pencil-Skir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20" y="2143116"/>
            <a:ext cx="3071834" cy="3571900"/>
          </a:xfrm>
          <a:prstGeom prst="rect">
            <a:avLst/>
          </a:prstGeom>
        </p:spPr>
      </p:pic>
      <p:pic>
        <p:nvPicPr>
          <p:cNvPr id="8" name="Slika 7" descr="Women’s-Suit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9322" y="2285992"/>
            <a:ext cx="2786082" cy="357190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357686" y="1214422"/>
            <a:ext cx="500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Više proizvoda možete pronaći u našem katalogu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285852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odijelo KATE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392905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haljina LEJLA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78657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odijelo </a:t>
            </a:r>
            <a:r>
              <a:rPr lang="hr-HR" dirty="0" err="1" smtClean="0">
                <a:solidFill>
                  <a:schemeClr val="tx1">
                    <a:lumMod val="75000"/>
                  </a:schemeClr>
                </a:solidFill>
              </a:rPr>
              <a:t>DORIS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Gdje nas možete pronaći!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49224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U paletunima </a:t>
            </a:r>
            <a:r>
              <a:rPr lang="hr-HR" dirty="0" smtClean="0">
                <a:solidFill>
                  <a:schemeClr val="tx1">
                    <a:lumMod val="50000"/>
                  </a:schemeClr>
                </a:solidFill>
              </a:rPr>
              <a:t>našim</a:t>
            </a:r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 k’a uspjesima </a:t>
            </a:r>
            <a:r>
              <a:rPr lang="hr-HR" dirty="0" smtClean="0">
                <a:solidFill>
                  <a:schemeClr val="tx1">
                    <a:lumMod val="50000"/>
                  </a:schemeClr>
                </a:solidFill>
              </a:rPr>
              <a:t>vašim</a:t>
            </a:r>
            <a:r>
              <a:rPr lang="hr-HR" dirty="0" smtClean="0">
                <a:solidFill>
                  <a:schemeClr val="tx1">
                    <a:lumMod val="75000"/>
                  </a:schemeClr>
                </a:solidFill>
              </a:rPr>
              <a:t>!</a:t>
            </a:r>
            <a:endParaRPr lang="hr-HR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6" name="Picture 2" descr="F:\business-fash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428868"/>
            <a:ext cx="5000660" cy="40271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Prilagođeno 36">
      <a:dk1>
        <a:srgbClr val="A2A2A2"/>
      </a:dk1>
      <a:lt1>
        <a:srgbClr val="FFFFFF"/>
      </a:lt1>
      <a:dk2>
        <a:srgbClr val="FFFFFF"/>
      </a:dk2>
      <a:lt2>
        <a:srgbClr val="363636"/>
      </a:lt2>
      <a:accent1>
        <a:srgbClr val="363636"/>
      </a:accent1>
      <a:accent2>
        <a:srgbClr val="C0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289</TotalTime>
  <Words>171</Words>
  <Application>Microsoft Office PowerPoint</Application>
  <PresentationFormat>On-screen Show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Bell MT</vt:lpstr>
      <vt:lpstr>Calibri</vt:lpstr>
      <vt:lpstr>Tw Cen MT</vt:lpstr>
      <vt:lpstr>Wingdings</vt:lpstr>
      <vt:lpstr>Wingdings 2</vt:lpstr>
      <vt:lpstr>Medijan</vt:lpstr>
      <vt:lpstr>PowerPoint Presentation</vt:lpstr>
      <vt:lpstr>PowerPoint Presentation</vt:lpstr>
      <vt:lpstr>SVRHA I CILJ VT</vt:lpstr>
      <vt:lpstr>ORGANIZACIJSKA STRUKTURA</vt:lpstr>
      <vt:lpstr>MISIJA &amp; VIZIJA</vt:lpstr>
      <vt:lpstr>ASORTIMAN </vt:lpstr>
      <vt:lpstr>ASORTIMAN </vt:lpstr>
      <vt:lpstr>Gdje nas možete pronaći!</vt:lpstr>
      <vt:lpstr>U paletunima našim k’a uspjesima vašim!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 PALETUN d.o.o.</dc:title>
  <dc:creator>korisnik 2</dc:creator>
  <cp:lastModifiedBy>suzana</cp:lastModifiedBy>
  <cp:revision>35</cp:revision>
  <dcterms:created xsi:type="dcterms:W3CDTF">2014-03-25T09:04:35Z</dcterms:created>
  <dcterms:modified xsi:type="dcterms:W3CDTF">2023-03-07T14:53:12Z</dcterms:modified>
</cp:coreProperties>
</file>