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859"/>
    <a:srgbClr val="FA90E3"/>
    <a:srgbClr val="F747EA"/>
    <a:srgbClr val="5C04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75508-0DBA-4B72-9D27-8244680A75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EC2DC8E-FD8A-4C97-BF4C-256B90DBEABA}">
      <dgm:prSet phldrT="[Tekst]" custT="1"/>
      <dgm:spPr>
        <a:solidFill>
          <a:srgbClr val="788859"/>
        </a:solidFill>
      </dgm:spPr>
      <dgm:t>
        <a:bodyPr/>
        <a:lstStyle/>
        <a:p>
          <a:r>
            <a:rPr lang="hr-HR" sz="2400" dirty="0" smtClean="0">
              <a:solidFill>
                <a:schemeClr val="bg1"/>
              </a:solidFill>
            </a:rPr>
            <a:t>Top menadžer</a:t>
          </a:r>
        </a:p>
        <a:p>
          <a:r>
            <a:rPr lang="hr-HR" sz="2400" dirty="0" smtClean="0">
              <a:solidFill>
                <a:schemeClr val="bg1"/>
              </a:solidFill>
            </a:rPr>
            <a:t>Kruno </a:t>
          </a:r>
          <a:r>
            <a:rPr lang="hr-HR" sz="2400" dirty="0" err="1" smtClean="0">
              <a:solidFill>
                <a:schemeClr val="bg1"/>
              </a:solidFill>
            </a:rPr>
            <a:t>Vlahušić</a:t>
          </a:r>
          <a:r>
            <a:rPr lang="hr-HR" sz="2400" dirty="0" smtClean="0">
              <a:solidFill>
                <a:schemeClr val="bg1"/>
              </a:solidFill>
            </a:rPr>
            <a:t> </a:t>
          </a:r>
          <a:endParaRPr lang="hr-HR" sz="2400" dirty="0">
            <a:solidFill>
              <a:schemeClr val="bg1"/>
            </a:solidFill>
          </a:endParaRPr>
        </a:p>
      </dgm:t>
    </dgm:pt>
    <dgm:pt modelId="{89E9B012-B595-48C8-9A08-F7B2782E28FF}" type="parTrans" cxnId="{FAC8CAA9-5C1D-4430-921B-A8C56E1D6868}">
      <dgm:prSet/>
      <dgm:spPr/>
      <dgm:t>
        <a:bodyPr/>
        <a:lstStyle/>
        <a:p>
          <a:endParaRPr lang="hr-HR"/>
        </a:p>
      </dgm:t>
    </dgm:pt>
    <dgm:pt modelId="{B7D4AEC2-B1D5-4622-9B81-742C81EF0BE4}" type="sibTrans" cxnId="{FAC8CAA9-5C1D-4430-921B-A8C56E1D6868}">
      <dgm:prSet/>
      <dgm:spPr/>
      <dgm:t>
        <a:bodyPr/>
        <a:lstStyle/>
        <a:p>
          <a:endParaRPr lang="hr-HR"/>
        </a:p>
      </dgm:t>
    </dgm:pt>
    <dgm:pt modelId="{63B8FDC2-2FC3-4E9F-A83D-B385801443EE}">
      <dgm:prSet phldrT="[Tekst]"/>
      <dgm:spPr>
        <a:solidFill>
          <a:srgbClr val="788859"/>
        </a:solidFill>
      </dgm:spPr>
      <dgm:t>
        <a:bodyPr/>
        <a:lstStyle/>
        <a:p>
          <a:r>
            <a:rPr lang="hr-HR" dirty="0" smtClean="0"/>
            <a:t>Voditelj administracije</a:t>
          </a:r>
        </a:p>
        <a:p>
          <a:r>
            <a:rPr lang="hr-HR" dirty="0" smtClean="0"/>
            <a:t>Martina </a:t>
          </a:r>
          <a:r>
            <a:rPr lang="hr-HR" dirty="0" err="1" smtClean="0"/>
            <a:t>Trtoman</a:t>
          </a:r>
          <a:endParaRPr lang="hr-HR" dirty="0" smtClean="0"/>
        </a:p>
      </dgm:t>
    </dgm:pt>
    <dgm:pt modelId="{CF618318-9701-4F32-8108-4005FCB4A62B}" type="parTrans" cxnId="{9003C907-9A76-43EC-B94F-45614724BAF0}">
      <dgm:prSet/>
      <dgm:spPr/>
      <dgm:t>
        <a:bodyPr/>
        <a:lstStyle/>
        <a:p>
          <a:endParaRPr lang="hr-HR"/>
        </a:p>
      </dgm:t>
    </dgm:pt>
    <dgm:pt modelId="{B37166E4-FBBD-4B09-8F42-77A30409E174}" type="sibTrans" cxnId="{9003C907-9A76-43EC-B94F-45614724BAF0}">
      <dgm:prSet/>
      <dgm:spPr/>
      <dgm:t>
        <a:bodyPr/>
        <a:lstStyle/>
        <a:p>
          <a:endParaRPr lang="hr-HR"/>
        </a:p>
      </dgm:t>
    </dgm:pt>
    <dgm:pt modelId="{FB607933-7B18-4E62-978B-BA343DC9188B}">
      <dgm:prSet phldrT="[Tekst]"/>
      <dgm:spPr>
        <a:solidFill>
          <a:srgbClr val="788859"/>
        </a:solidFill>
      </dgm:spPr>
      <dgm:t>
        <a:bodyPr/>
        <a:lstStyle/>
        <a:p>
          <a:r>
            <a:rPr lang="hr-HR" dirty="0" smtClean="0"/>
            <a:t>Voditelj nabave</a:t>
          </a:r>
        </a:p>
        <a:p>
          <a:r>
            <a:rPr lang="hr-HR" dirty="0" smtClean="0"/>
            <a:t>Damir </a:t>
          </a:r>
          <a:r>
            <a:rPr lang="hr-HR" dirty="0" err="1" smtClean="0"/>
            <a:t>Sarić</a:t>
          </a:r>
          <a:endParaRPr lang="hr-HR" dirty="0"/>
        </a:p>
      </dgm:t>
    </dgm:pt>
    <dgm:pt modelId="{6C5D07B9-4607-4BA0-B098-0F2A9D1D3531}" type="parTrans" cxnId="{8490632B-6E7D-4598-8AAE-06576A36BD3D}">
      <dgm:prSet/>
      <dgm:spPr/>
      <dgm:t>
        <a:bodyPr/>
        <a:lstStyle/>
        <a:p>
          <a:endParaRPr lang="hr-HR"/>
        </a:p>
      </dgm:t>
    </dgm:pt>
    <dgm:pt modelId="{992CB88C-DF3E-41F2-BEF6-A0B3D97D1669}" type="sibTrans" cxnId="{8490632B-6E7D-4598-8AAE-06576A36BD3D}">
      <dgm:prSet/>
      <dgm:spPr/>
      <dgm:t>
        <a:bodyPr/>
        <a:lstStyle/>
        <a:p>
          <a:endParaRPr lang="hr-HR"/>
        </a:p>
      </dgm:t>
    </dgm:pt>
    <dgm:pt modelId="{90CFA05A-0DB3-4166-9382-C9C603097E77}">
      <dgm:prSet phldrT="[Tekst]"/>
      <dgm:spPr>
        <a:solidFill>
          <a:srgbClr val="788859"/>
        </a:solidFill>
      </dgm:spPr>
      <dgm:t>
        <a:bodyPr/>
        <a:lstStyle/>
        <a:p>
          <a:r>
            <a:rPr lang="hr-HR" dirty="0" smtClean="0"/>
            <a:t>Voditelj prodaje i marketinga</a:t>
          </a:r>
        </a:p>
        <a:p>
          <a:r>
            <a:rPr lang="hr-HR" dirty="0" smtClean="0"/>
            <a:t>Jure </a:t>
          </a:r>
          <a:r>
            <a:rPr lang="hr-HR" dirty="0" err="1" smtClean="0"/>
            <a:t>Roković</a:t>
          </a:r>
          <a:endParaRPr lang="hr-HR" dirty="0" smtClean="0"/>
        </a:p>
      </dgm:t>
    </dgm:pt>
    <dgm:pt modelId="{AE91698E-0714-4E03-A4F7-2D6D489B38B7}" type="parTrans" cxnId="{2F961C70-6721-4203-BE9C-3224FD7D6600}">
      <dgm:prSet/>
      <dgm:spPr/>
      <dgm:t>
        <a:bodyPr/>
        <a:lstStyle/>
        <a:p>
          <a:endParaRPr lang="hr-HR"/>
        </a:p>
      </dgm:t>
    </dgm:pt>
    <dgm:pt modelId="{A6D20F10-DB38-40C6-95B7-FBAAE605671A}" type="sibTrans" cxnId="{2F961C70-6721-4203-BE9C-3224FD7D6600}">
      <dgm:prSet/>
      <dgm:spPr/>
      <dgm:t>
        <a:bodyPr/>
        <a:lstStyle/>
        <a:p>
          <a:endParaRPr lang="hr-HR"/>
        </a:p>
      </dgm:t>
    </dgm:pt>
    <dgm:pt modelId="{521E19FF-8488-4316-9EA7-672C53D208C4}">
      <dgm:prSet/>
      <dgm:spPr>
        <a:solidFill>
          <a:srgbClr val="788859"/>
        </a:solidFill>
      </dgm:spPr>
      <dgm:t>
        <a:bodyPr/>
        <a:lstStyle/>
        <a:p>
          <a:r>
            <a:rPr lang="hr-HR" dirty="0" smtClean="0"/>
            <a:t>Voditelj financija i računovodstva</a:t>
          </a:r>
        </a:p>
        <a:p>
          <a:r>
            <a:rPr lang="hr-HR" dirty="0" smtClean="0"/>
            <a:t>Lea </a:t>
          </a:r>
          <a:r>
            <a:rPr lang="hr-HR" dirty="0" err="1" smtClean="0"/>
            <a:t>Pušić</a:t>
          </a:r>
          <a:endParaRPr lang="hr-HR" dirty="0"/>
        </a:p>
      </dgm:t>
    </dgm:pt>
    <dgm:pt modelId="{B53881C5-4A7F-4020-857D-F4F9AAAF4AF8}" type="parTrans" cxnId="{2B2A0163-C6E7-4872-BF3B-B06A05E2F3A8}">
      <dgm:prSet/>
      <dgm:spPr/>
      <dgm:t>
        <a:bodyPr/>
        <a:lstStyle/>
        <a:p>
          <a:endParaRPr lang="hr-HR"/>
        </a:p>
      </dgm:t>
    </dgm:pt>
    <dgm:pt modelId="{BF5F6DCD-8D4C-41B5-837E-A1018169B6B5}" type="sibTrans" cxnId="{2B2A0163-C6E7-4872-BF3B-B06A05E2F3A8}">
      <dgm:prSet/>
      <dgm:spPr/>
      <dgm:t>
        <a:bodyPr/>
        <a:lstStyle/>
        <a:p>
          <a:endParaRPr lang="hr-HR"/>
        </a:p>
      </dgm:t>
    </dgm:pt>
    <dgm:pt modelId="{B0E916BF-4610-4DD8-A39F-7F897CCFA50E}">
      <dgm:prSet/>
      <dgm:spPr>
        <a:solidFill>
          <a:srgbClr val="788859"/>
        </a:solidFill>
      </dgm:spPr>
      <dgm:t>
        <a:bodyPr/>
        <a:lstStyle/>
        <a:p>
          <a:r>
            <a:rPr lang="hr-HR" dirty="0" smtClean="0"/>
            <a:t>Informatičar</a:t>
          </a:r>
        </a:p>
        <a:p>
          <a:r>
            <a:rPr lang="hr-HR" dirty="0" smtClean="0"/>
            <a:t>Danijel </a:t>
          </a:r>
          <a:r>
            <a:rPr lang="hr-HR" dirty="0" err="1" smtClean="0"/>
            <a:t>Sobota</a:t>
          </a:r>
          <a:endParaRPr lang="hr-HR" dirty="0"/>
        </a:p>
      </dgm:t>
    </dgm:pt>
    <dgm:pt modelId="{20053674-B96F-4568-855E-5201461528CE}" type="parTrans" cxnId="{C304940A-BA5C-45D4-9174-D3102D2EB3C8}">
      <dgm:prSet/>
      <dgm:spPr/>
      <dgm:t>
        <a:bodyPr/>
        <a:lstStyle/>
        <a:p>
          <a:endParaRPr lang="hr-HR"/>
        </a:p>
      </dgm:t>
    </dgm:pt>
    <dgm:pt modelId="{69B437FB-9064-4DCE-AC2C-4C820DAB04A0}" type="sibTrans" cxnId="{C304940A-BA5C-45D4-9174-D3102D2EB3C8}">
      <dgm:prSet/>
      <dgm:spPr/>
      <dgm:t>
        <a:bodyPr/>
        <a:lstStyle/>
        <a:p>
          <a:endParaRPr lang="hr-HR"/>
        </a:p>
      </dgm:t>
    </dgm:pt>
    <dgm:pt modelId="{83D296AA-466D-43BA-A2B9-029B00C5BE96}">
      <dgm:prSet/>
      <dgm:spPr>
        <a:solidFill>
          <a:srgbClr val="788859"/>
        </a:solidFill>
      </dgm:spPr>
      <dgm:t>
        <a:bodyPr/>
        <a:lstStyle/>
        <a:p>
          <a:r>
            <a:rPr lang="hr-HR" dirty="0" smtClean="0"/>
            <a:t>Referent nabave</a:t>
          </a:r>
        </a:p>
        <a:p>
          <a:r>
            <a:rPr lang="hr-HR" dirty="0" smtClean="0"/>
            <a:t>Antonio </a:t>
          </a:r>
          <a:r>
            <a:rPr lang="hr-HR" dirty="0" err="1" smtClean="0"/>
            <a:t>Oberan</a:t>
          </a:r>
          <a:endParaRPr lang="hr-HR" dirty="0"/>
        </a:p>
      </dgm:t>
    </dgm:pt>
    <dgm:pt modelId="{AC0F179C-8733-4B6F-B7D1-57426A694BC6}" type="parTrans" cxnId="{76BC1F98-C29A-42EF-A6B7-222DBD82944B}">
      <dgm:prSet/>
      <dgm:spPr/>
      <dgm:t>
        <a:bodyPr/>
        <a:lstStyle/>
        <a:p>
          <a:endParaRPr lang="hr-HR"/>
        </a:p>
      </dgm:t>
    </dgm:pt>
    <dgm:pt modelId="{B34E07E6-6C8C-447A-B321-0202CD25A50A}" type="sibTrans" cxnId="{76BC1F98-C29A-42EF-A6B7-222DBD82944B}">
      <dgm:prSet/>
      <dgm:spPr/>
      <dgm:t>
        <a:bodyPr/>
        <a:lstStyle/>
        <a:p>
          <a:endParaRPr lang="hr-HR"/>
        </a:p>
      </dgm:t>
    </dgm:pt>
    <dgm:pt modelId="{E271F269-1B3D-4F13-BA7B-3D1A38A98D76}">
      <dgm:prSet/>
      <dgm:spPr>
        <a:solidFill>
          <a:srgbClr val="788859"/>
        </a:solidFill>
      </dgm:spPr>
      <dgm:t>
        <a:bodyPr/>
        <a:lstStyle/>
        <a:p>
          <a:r>
            <a:rPr lang="hr-HR" dirty="0" smtClean="0"/>
            <a:t>Referent prodaje</a:t>
          </a:r>
        </a:p>
        <a:p>
          <a:r>
            <a:rPr lang="hr-HR" dirty="0" smtClean="0"/>
            <a:t>Lucija Prlić</a:t>
          </a:r>
          <a:endParaRPr lang="hr-HR" dirty="0"/>
        </a:p>
      </dgm:t>
    </dgm:pt>
    <dgm:pt modelId="{E700C8FB-25D5-4560-B276-3CD61C389A3E}" type="parTrans" cxnId="{5154F23D-707D-4AC5-8FBC-66A9E8AE2AC6}">
      <dgm:prSet/>
      <dgm:spPr/>
      <dgm:t>
        <a:bodyPr/>
        <a:lstStyle/>
        <a:p>
          <a:endParaRPr lang="hr-HR"/>
        </a:p>
      </dgm:t>
    </dgm:pt>
    <dgm:pt modelId="{116310F3-9F65-4F28-8704-655167E6A5A7}" type="sibTrans" cxnId="{5154F23D-707D-4AC5-8FBC-66A9E8AE2AC6}">
      <dgm:prSet/>
      <dgm:spPr/>
      <dgm:t>
        <a:bodyPr/>
        <a:lstStyle/>
        <a:p>
          <a:endParaRPr lang="hr-HR"/>
        </a:p>
      </dgm:t>
    </dgm:pt>
    <dgm:pt modelId="{F04D8810-0CEA-4C05-8744-A0466F4CB4CE}">
      <dgm:prSet/>
      <dgm:spPr>
        <a:solidFill>
          <a:srgbClr val="788859"/>
        </a:solidFill>
      </dgm:spPr>
      <dgm:t>
        <a:bodyPr/>
        <a:lstStyle/>
        <a:p>
          <a:r>
            <a:rPr lang="hr-HR" dirty="0" smtClean="0"/>
            <a:t>Referent </a:t>
          </a:r>
          <a:r>
            <a:rPr lang="hr-HR" dirty="0" err="1" smtClean="0"/>
            <a:t>mark</a:t>
          </a:r>
          <a:r>
            <a:rPr lang="hr-HR" dirty="0" smtClean="0"/>
            <a:t>. aktivnosti</a:t>
          </a:r>
        </a:p>
        <a:p>
          <a:r>
            <a:rPr lang="hr-HR" dirty="0" smtClean="0"/>
            <a:t>Katarina </a:t>
          </a:r>
          <a:r>
            <a:rPr lang="hr-HR" dirty="0" err="1" smtClean="0"/>
            <a:t>Skurić</a:t>
          </a:r>
          <a:endParaRPr lang="hr-HR" dirty="0"/>
        </a:p>
      </dgm:t>
    </dgm:pt>
    <dgm:pt modelId="{84D7F7FE-3074-47FE-9E35-B31547CEB541}" type="parTrans" cxnId="{C1741FAE-A027-4DB0-B89D-0FDE7AF0675E}">
      <dgm:prSet/>
      <dgm:spPr/>
      <dgm:t>
        <a:bodyPr/>
        <a:lstStyle/>
        <a:p>
          <a:endParaRPr lang="hr-HR"/>
        </a:p>
      </dgm:t>
    </dgm:pt>
    <dgm:pt modelId="{A223063A-7BC7-446E-BCDB-1A76D1249351}" type="sibTrans" cxnId="{C1741FAE-A027-4DB0-B89D-0FDE7AF0675E}">
      <dgm:prSet/>
      <dgm:spPr/>
      <dgm:t>
        <a:bodyPr/>
        <a:lstStyle/>
        <a:p>
          <a:endParaRPr lang="hr-HR"/>
        </a:p>
      </dgm:t>
    </dgm:pt>
    <dgm:pt modelId="{461AD56A-76D2-425C-BC87-43A62E68BFC8}" type="pres">
      <dgm:prSet presAssocID="{E7275508-0DBA-4B72-9D27-8244680A75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A99EDED-642E-4727-822A-48FBD4BFE720}" type="pres">
      <dgm:prSet presAssocID="{5EC2DC8E-FD8A-4C97-BF4C-256B90DBEABA}" presName="hierRoot1" presStyleCnt="0">
        <dgm:presLayoutVars>
          <dgm:hierBranch val="init"/>
        </dgm:presLayoutVars>
      </dgm:prSet>
      <dgm:spPr/>
    </dgm:pt>
    <dgm:pt modelId="{AF8B8C15-EA86-4789-949B-39ED6D01F3D8}" type="pres">
      <dgm:prSet presAssocID="{5EC2DC8E-FD8A-4C97-BF4C-256B90DBEABA}" presName="rootComposite1" presStyleCnt="0"/>
      <dgm:spPr/>
    </dgm:pt>
    <dgm:pt modelId="{3AA47955-49B1-4C04-A15D-863100801CE7}" type="pres">
      <dgm:prSet presAssocID="{5EC2DC8E-FD8A-4C97-BF4C-256B90DBEABA}" presName="rootText1" presStyleLbl="node0" presStyleIdx="0" presStyleCnt="1" custScaleX="158356" custScaleY="117123" custLinFactNeighborX="1845" custLinFactNeighborY="-368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32A7A7E-FA98-46E8-853B-0660D51B78E2}" type="pres">
      <dgm:prSet presAssocID="{5EC2DC8E-FD8A-4C97-BF4C-256B90DBEABA}" presName="rootConnector1" presStyleLbl="node1" presStyleIdx="0" presStyleCnt="0"/>
      <dgm:spPr/>
      <dgm:t>
        <a:bodyPr/>
        <a:lstStyle/>
        <a:p>
          <a:endParaRPr lang="hr-HR"/>
        </a:p>
      </dgm:t>
    </dgm:pt>
    <dgm:pt modelId="{287BC765-38E5-43BE-9931-30F6F5EEB4EE}" type="pres">
      <dgm:prSet presAssocID="{5EC2DC8E-FD8A-4C97-BF4C-256B90DBEABA}" presName="hierChild2" presStyleCnt="0"/>
      <dgm:spPr/>
    </dgm:pt>
    <dgm:pt modelId="{07141B5E-B6E9-4905-841F-9F6909538B0D}" type="pres">
      <dgm:prSet presAssocID="{CF618318-9701-4F32-8108-4005FCB4A62B}" presName="Name37" presStyleLbl="parChTrans1D2" presStyleIdx="0" presStyleCnt="4"/>
      <dgm:spPr/>
      <dgm:t>
        <a:bodyPr/>
        <a:lstStyle/>
        <a:p>
          <a:endParaRPr lang="hr-HR"/>
        </a:p>
      </dgm:t>
    </dgm:pt>
    <dgm:pt modelId="{9EBC1CE5-F6B4-4B54-BA4E-FB28177389DE}" type="pres">
      <dgm:prSet presAssocID="{63B8FDC2-2FC3-4E9F-A83D-B385801443EE}" presName="hierRoot2" presStyleCnt="0">
        <dgm:presLayoutVars>
          <dgm:hierBranch val="init"/>
        </dgm:presLayoutVars>
      </dgm:prSet>
      <dgm:spPr/>
    </dgm:pt>
    <dgm:pt modelId="{2BC56DC5-14DE-466B-A95E-A3D86589E2A5}" type="pres">
      <dgm:prSet presAssocID="{63B8FDC2-2FC3-4E9F-A83D-B385801443EE}" presName="rootComposite" presStyleCnt="0"/>
      <dgm:spPr/>
    </dgm:pt>
    <dgm:pt modelId="{7B217575-E890-435F-9484-CE6A959DBE1F}" type="pres">
      <dgm:prSet presAssocID="{63B8FDC2-2FC3-4E9F-A83D-B385801443E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FA6B657-8C35-4C16-B790-C30D7664E74F}" type="pres">
      <dgm:prSet presAssocID="{63B8FDC2-2FC3-4E9F-A83D-B385801443EE}" presName="rootConnector" presStyleLbl="node2" presStyleIdx="0" presStyleCnt="4"/>
      <dgm:spPr/>
      <dgm:t>
        <a:bodyPr/>
        <a:lstStyle/>
        <a:p>
          <a:endParaRPr lang="hr-HR"/>
        </a:p>
      </dgm:t>
    </dgm:pt>
    <dgm:pt modelId="{E7BA1CED-B0D1-4FE1-B6E4-3DC779F09B3A}" type="pres">
      <dgm:prSet presAssocID="{63B8FDC2-2FC3-4E9F-A83D-B385801443EE}" presName="hierChild4" presStyleCnt="0"/>
      <dgm:spPr/>
    </dgm:pt>
    <dgm:pt modelId="{503FFD91-16E4-4C3B-AAF6-15C970C4B73D}" type="pres">
      <dgm:prSet presAssocID="{20053674-B96F-4568-855E-5201461528CE}" presName="Name37" presStyleLbl="parChTrans1D3" presStyleIdx="0" presStyleCnt="4"/>
      <dgm:spPr/>
      <dgm:t>
        <a:bodyPr/>
        <a:lstStyle/>
        <a:p>
          <a:endParaRPr lang="hr-HR"/>
        </a:p>
      </dgm:t>
    </dgm:pt>
    <dgm:pt modelId="{38D1183D-0524-4C95-8302-8718A7AF92AB}" type="pres">
      <dgm:prSet presAssocID="{B0E916BF-4610-4DD8-A39F-7F897CCFA50E}" presName="hierRoot2" presStyleCnt="0">
        <dgm:presLayoutVars>
          <dgm:hierBranch val="init"/>
        </dgm:presLayoutVars>
      </dgm:prSet>
      <dgm:spPr/>
    </dgm:pt>
    <dgm:pt modelId="{AC415350-03CF-4DE9-8919-789C2BA33EB9}" type="pres">
      <dgm:prSet presAssocID="{B0E916BF-4610-4DD8-A39F-7F897CCFA50E}" presName="rootComposite" presStyleCnt="0"/>
      <dgm:spPr/>
    </dgm:pt>
    <dgm:pt modelId="{6E982907-4E99-4175-9212-FFDB39185FA0}" type="pres">
      <dgm:prSet presAssocID="{B0E916BF-4610-4DD8-A39F-7F897CCFA50E}" presName="rootText" presStyleLbl="node3" presStyleIdx="0" presStyleCnt="4" custLinFactNeighborX="5828" custLinFactNeighborY="-44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B2E57A-0C4F-443E-9B78-D4A847AAE512}" type="pres">
      <dgm:prSet presAssocID="{B0E916BF-4610-4DD8-A39F-7F897CCFA50E}" presName="rootConnector" presStyleLbl="node3" presStyleIdx="0" presStyleCnt="4"/>
      <dgm:spPr/>
      <dgm:t>
        <a:bodyPr/>
        <a:lstStyle/>
        <a:p>
          <a:endParaRPr lang="hr-HR"/>
        </a:p>
      </dgm:t>
    </dgm:pt>
    <dgm:pt modelId="{443ACB7F-3B07-4915-A98D-2F77236A7AF7}" type="pres">
      <dgm:prSet presAssocID="{B0E916BF-4610-4DD8-A39F-7F897CCFA50E}" presName="hierChild4" presStyleCnt="0"/>
      <dgm:spPr/>
    </dgm:pt>
    <dgm:pt modelId="{91ABDD61-4360-4659-868A-15E7268BA8B3}" type="pres">
      <dgm:prSet presAssocID="{B0E916BF-4610-4DD8-A39F-7F897CCFA50E}" presName="hierChild5" presStyleCnt="0"/>
      <dgm:spPr/>
    </dgm:pt>
    <dgm:pt modelId="{5243D8FE-83F4-4103-B6D3-7B3FF816DD47}" type="pres">
      <dgm:prSet presAssocID="{63B8FDC2-2FC3-4E9F-A83D-B385801443EE}" presName="hierChild5" presStyleCnt="0"/>
      <dgm:spPr/>
    </dgm:pt>
    <dgm:pt modelId="{BD5C3F06-8018-468B-B13C-C3EB9BDCB54E}" type="pres">
      <dgm:prSet presAssocID="{6C5D07B9-4607-4BA0-B098-0F2A9D1D3531}" presName="Name37" presStyleLbl="parChTrans1D2" presStyleIdx="1" presStyleCnt="4"/>
      <dgm:spPr/>
      <dgm:t>
        <a:bodyPr/>
        <a:lstStyle/>
        <a:p>
          <a:endParaRPr lang="hr-HR"/>
        </a:p>
      </dgm:t>
    </dgm:pt>
    <dgm:pt modelId="{1008C214-5CF6-45C9-BD75-C740E88ED670}" type="pres">
      <dgm:prSet presAssocID="{FB607933-7B18-4E62-978B-BA343DC9188B}" presName="hierRoot2" presStyleCnt="0">
        <dgm:presLayoutVars>
          <dgm:hierBranch val="init"/>
        </dgm:presLayoutVars>
      </dgm:prSet>
      <dgm:spPr/>
    </dgm:pt>
    <dgm:pt modelId="{D6B9F6D7-CBE3-487F-8EEC-322FF998707C}" type="pres">
      <dgm:prSet presAssocID="{FB607933-7B18-4E62-978B-BA343DC9188B}" presName="rootComposite" presStyleCnt="0"/>
      <dgm:spPr/>
    </dgm:pt>
    <dgm:pt modelId="{B2382CE8-3673-4A90-8D71-978BC377380F}" type="pres">
      <dgm:prSet presAssocID="{FB607933-7B18-4E62-978B-BA343DC9188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2EF2E9E-1D73-46D6-A0C4-386905AF56D6}" type="pres">
      <dgm:prSet presAssocID="{FB607933-7B18-4E62-978B-BA343DC9188B}" presName="rootConnector" presStyleLbl="node2" presStyleIdx="1" presStyleCnt="4"/>
      <dgm:spPr/>
      <dgm:t>
        <a:bodyPr/>
        <a:lstStyle/>
        <a:p>
          <a:endParaRPr lang="hr-HR"/>
        </a:p>
      </dgm:t>
    </dgm:pt>
    <dgm:pt modelId="{BA10A75E-9AF5-4CC3-B0B9-5CDF512ABC92}" type="pres">
      <dgm:prSet presAssocID="{FB607933-7B18-4E62-978B-BA343DC9188B}" presName="hierChild4" presStyleCnt="0"/>
      <dgm:spPr/>
    </dgm:pt>
    <dgm:pt modelId="{418134CB-6817-42D2-BB75-3EE762E88E05}" type="pres">
      <dgm:prSet presAssocID="{AC0F179C-8733-4B6F-B7D1-57426A694BC6}" presName="Name37" presStyleLbl="parChTrans1D3" presStyleIdx="1" presStyleCnt="4"/>
      <dgm:spPr/>
      <dgm:t>
        <a:bodyPr/>
        <a:lstStyle/>
        <a:p>
          <a:endParaRPr lang="hr-HR"/>
        </a:p>
      </dgm:t>
    </dgm:pt>
    <dgm:pt modelId="{180FAB21-6F40-4EB0-AAE1-F985BF188B1F}" type="pres">
      <dgm:prSet presAssocID="{83D296AA-466D-43BA-A2B9-029B00C5BE96}" presName="hierRoot2" presStyleCnt="0">
        <dgm:presLayoutVars>
          <dgm:hierBranch val="init"/>
        </dgm:presLayoutVars>
      </dgm:prSet>
      <dgm:spPr/>
    </dgm:pt>
    <dgm:pt modelId="{22C55E50-967E-4CAE-8CE4-B3F6EFBF2582}" type="pres">
      <dgm:prSet presAssocID="{83D296AA-466D-43BA-A2B9-029B00C5BE96}" presName="rootComposite" presStyleCnt="0"/>
      <dgm:spPr/>
    </dgm:pt>
    <dgm:pt modelId="{86491BC5-8B58-489B-8DAF-D4274BF952FE}" type="pres">
      <dgm:prSet presAssocID="{83D296AA-466D-43BA-A2B9-029B00C5BE9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AD5F234-5842-4574-93C0-8214356C3D5C}" type="pres">
      <dgm:prSet presAssocID="{83D296AA-466D-43BA-A2B9-029B00C5BE96}" presName="rootConnector" presStyleLbl="node3" presStyleIdx="1" presStyleCnt="4"/>
      <dgm:spPr/>
      <dgm:t>
        <a:bodyPr/>
        <a:lstStyle/>
        <a:p>
          <a:endParaRPr lang="hr-HR"/>
        </a:p>
      </dgm:t>
    </dgm:pt>
    <dgm:pt modelId="{EAF019D6-776B-4247-8DF5-F6B9DF2BBC86}" type="pres">
      <dgm:prSet presAssocID="{83D296AA-466D-43BA-A2B9-029B00C5BE96}" presName="hierChild4" presStyleCnt="0"/>
      <dgm:spPr/>
    </dgm:pt>
    <dgm:pt modelId="{7361A177-778B-4EEB-82F7-8A580423E5C6}" type="pres">
      <dgm:prSet presAssocID="{83D296AA-466D-43BA-A2B9-029B00C5BE96}" presName="hierChild5" presStyleCnt="0"/>
      <dgm:spPr/>
    </dgm:pt>
    <dgm:pt modelId="{E67704DE-4F09-45BA-A0D2-4BC3ACAC306E}" type="pres">
      <dgm:prSet presAssocID="{FB607933-7B18-4E62-978B-BA343DC9188B}" presName="hierChild5" presStyleCnt="0"/>
      <dgm:spPr/>
    </dgm:pt>
    <dgm:pt modelId="{A581A129-1E8D-40E4-ADFF-B190067B114D}" type="pres">
      <dgm:prSet presAssocID="{AE91698E-0714-4E03-A4F7-2D6D489B38B7}" presName="Name37" presStyleLbl="parChTrans1D2" presStyleIdx="2" presStyleCnt="4"/>
      <dgm:spPr/>
      <dgm:t>
        <a:bodyPr/>
        <a:lstStyle/>
        <a:p>
          <a:endParaRPr lang="hr-HR"/>
        </a:p>
      </dgm:t>
    </dgm:pt>
    <dgm:pt modelId="{34F3693B-C8D1-4B01-A5EA-36C0F416A893}" type="pres">
      <dgm:prSet presAssocID="{90CFA05A-0DB3-4166-9382-C9C603097E77}" presName="hierRoot2" presStyleCnt="0">
        <dgm:presLayoutVars>
          <dgm:hierBranch val="init"/>
        </dgm:presLayoutVars>
      </dgm:prSet>
      <dgm:spPr/>
    </dgm:pt>
    <dgm:pt modelId="{293D7C00-9B1B-45DB-A269-B1C4174C3DA0}" type="pres">
      <dgm:prSet presAssocID="{90CFA05A-0DB3-4166-9382-C9C603097E77}" presName="rootComposite" presStyleCnt="0"/>
      <dgm:spPr/>
    </dgm:pt>
    <dgm:pt modelId="{D2736059-0BC4-4F8D-9ED2-E9CC598F2F3A}" type="pres">
      <dgm:prSet presAssocID="{90CFA05A-0DB3-4166-9382-C9C603097E7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FC7390-9BC5-4C57-82DE-3DD91BB2DC62}" type="pres">
      <dgm:prSet presAssocID="{90CFA05A-0DB3-4166-9382-C9C603097E77}" presName="rootConnector" presStyleLbl="node2" presStyleIdx="2" presStyleCnt="4"/>
      <dgm:spPr/>
      <dgm:t>
        <a:bodyPr/>
        <a:lstStyle/>
        <a:p>
          <a:endParaRPr lang="hr-HR"/>
        </a:p>
      </dgm:t>
    </dgm:pt>
    <dgm:pt modelId="{E74C5AB7-0B77-48D4-B274-003407059E85}" type="pres">
      <dgm:prSet presAssocID="{90CFA05A-0DB3-4166-9382-C9C603097E77}" presName="hierChild4" presStyleCnt="0"/>
      <dgm:spPr/>
    </dgm:pt>
    <dgm:pt modelId="{058C0838-592F-4922-8E7C-1E76C24AB3AE}" type="pres">
      <dgm:prSet presAssocID="{E700C8FB-25D5-4560-B276-3CD61C389A3E}" presName="Name37" presStyleLbl="parChTrans1D3" presStyleIdx="2" presStyleCnt="4"/>
      <dgm:spPr/>
      <dgm:t>
        <a:bodyPr/>
        <a:lstStyle/>
        <a:p>
          <a:endParaRPr lang="hr-HR"/>
        </a:p>
      </dgm:t>
    </dgm:pt>
    <dgm:pt modelId="{8658C7F7-D1EB-4AEB-A06D-BA30F34DC9DF}" type="pres">
      <dgm:prSet presAssocID="{E271F269-1B3D-4F13-BA7B-3D1A38A98D76}" presName="hierRoot2" presStyleCnt="0">
        <dgm:presLayoutVars>
          <dgm:hierBranch val="init"/>
        </dgm:presLayoutVars>
      </dgm:prSet>
      <dgm:spPr/>
    </dgm:pt>
    <dgm:pt modelId="{1B82F4D0-E2CD-46CB-8178-AB355CCC017C}" type="pres">
      <dgm:prSet presAssocID="{E271F269-1B3D-4F13-BA7B-3D1A38A98D76}" presName="rootComposite" presStyleCnt="0"/>
      <dgm:spPr/>
    </dgm:pt>
    <dgm:pt modelId="{56815AD2-2D01-4DE8-82BE-B228913A598B}" type="pres">
      <dgm:prSet presAssocID="{E271F269-1B3D-4F13-BA7B-3D1A38A98D76}" presName="rootText" presStyleLbl="node3" presStyleIdx="2" presStyleCnt="4" custLinFactNeighborX="901" custLinFactNeighborY="-569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057917C-C689-4975-8F3D-1D0E0E24A149}" type="pres">
      <dgm:prSet presAssocID="{E271F269-1B3D-4F13-BA7B-3D1A38A98D76}" presName="rootConnector" presStyleLbl="node3" presStyleIdx="2" presStyleCnt="4"/>
      <dgm:spPr/>
      <dgm:t>
        <a:bodyPr/>
        <a:lstStyle/>
        <a:p>
          <a:endParaRPr lang="hr-HR"/>
        </a:p>
      </dgm:t>
    </dgm:pt>
    <dgm:pt modelId="{7F426186-262F-4DA3-972E-5CAFE9E45113}" type="pres">
      <dgm:prSet presAssocID="{E271F269-1B3D-4F13-BA7B-3D1A38A98D76}" presName="hierChild4" presStyleCnt="0"/>
      <dgm:spPr/>
    </dgm:pt>
    <dgm:pt modelId="{2EF42751-037D-4591-B3E0-F4112EC4FA39}" type="pres">
      <dgm:prSet presAssocID="{E271F269-1B3D-4F13-BA7B-3D1A38A98D76}" presName="hierChild5" presStyleCnt="0"/>
      <dgm:spPr/>
    </dgm:pt>
    <dgm:pt modelId="{DB20CD28-146C-45AD-8695-CB4FDD147B7C}" type="pres">
      <dgm:prSet presAssocID="{84D7F7FE-3074-47FE-9E35-B31547CEB541}" presName="Name37" presStyleLbl="parChTrans1D3" presStyleIdx="3" presStyleCnt="4"/>
      <dgm:spPr/>
      <dgm:t>
        <a:bodyPr/>
        <a:lstStyle/>
        <a:p>
          <a:endParaRPr lang="hr-HR"/>
        </a:p>
      </dgm:t>
    </dgm:pt>
    <dgm:pt modelId="{A34CC556-9C65-426F-BE2E-8D5B01A12787}" type="pres">
      <dgm:prSet presAssocID="{F04D8810-0CEA-4C05-8744-A0466F4CB4CE}" presName="hierRoot2" presStyleCnt="0">
        <dgm:presLayoutVars>
          <dgm:hierBranch val="init"/>
        </dgm:presLayoutVars>
      </dgm:prSet>
      <dgm:spPr/>
    </dgm:pt>
    <dgm:pt modelId="{3C02B4CB-231F-476D-A789-6B690FABCA0B}" type="pres">
      <dgm:prSet presAssocID="{F04D8810-0CEA-4C05-8744-A0466F4CB4CE}" presName="rootComposite" presStyleCnt="0"/>
      <dgm:spPr/>
    </dgm:pt>
    <dgm:pt modelId="{C3B0D799-C0AE-48E8-82F2-1CA84602E434}" type="pres">
      <dgm:prSet presAssocID="{F04D8810-0CEA-4C05-8744-A0466F4CB4CE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D41C47D-3C81-4A6B-9962-170C2F8966FC}" type="pres">
      <dgm:prSet presAssocID="{F04D8810-0CEA-4C05-8744-A0466F4CB4CE}" presName="rootConnector" presStyleLbl="node3" presStyleIdx="3" presStyleCnt="4"/>
      <dgm:spPr/>
      <dgm:t>
        <a:bodyPr/>
        <a:lstStyle/>
        <a:p>
          <a:endParaRPr lang="hr-HR"/>
        </a:p>
      </dgm:t>
    </dgm:pt>
    <dgm:pt modelId="{911CF8D5-474A-4236-9EA3-A8D9B7BE3062}" type="pres">
      <dgm:prSet presAssocID="{F04D8810-0CEA-4C05-8744-A0466F4CB4CE}" presName="hierChild4" presStyleCnt="0"/>
      <dgm:spPr/>
    </dgm:pt>
    <dgm:pt modelId="{8D3F7933-8FCD-4920-BF3C-FA1E4462FB2E}" type="pres">
      <dgm:prSet presAssocID="{F04D8810-0CEA-4C05-8744-A0466F4CB4CE}" presName="hierChild5" presStyleCnt="0"/>
      <dgm:spPr/>
    </dgm:pt>
    <dgm:pt modelId="{29673716-1D97-41EA-B3DB-BD932D9DA45F}" type="pres">
      <dgm:prSet presAssocID="{90CFA05A-0DB3-4166-9382-C9C603097E77}" presName="hierChild5" presStyleCnt="0"/>
      <dgm:spPr/>
    </dgm:pt>
    <dgm:pt modelId="{C7B152ED-A3AE-469F-8820-EABAC6FEEA00}" type="pres">
      <dgm:prSet presAssocID="{B53881C5-4A7F-4020-857D-F4F9AAAF4AF8}" presName="Name37" presStyleLbl="parChTrans1D2" presStyleIdx="3" presStyleCnt="4"/>
      <dgm:spPr/>
      <dgm:t>
        <a:bodyPr/>
        <a:lstStyle/>
        <a:p>
          <a:endParaRPr lang="hr-HR"/>
        </a:p>
      </dgm:t>
    </dgm:pt>
    <dgm:pt modelId="{B0A9AB62-13C6-4D12-8A12-1CF204B929EC}" type="pres">
      <dgm:prSet presAssocID="{521E19FF-8488-4316-9EA7-672C53D208C4}" presName="hierRoot2" presStyleCnt="0">
        <dgm:presLayoutVars>
          <dgm:hierBranch val="init"/>
        </dgm:presLayoutVars>
      </dgm:prSet>
      <dgm:spPr/>
    </dgm:pt>
    <dgm:pt modelId="{DBB112AB-11B5-453A-8D6F-3F7F727D3866}" type="pres">
      <dgm:prSet presAssocID="{521E19FF-8488-4316-9EA7-672C53D208C4}" presName="rootComposite" presStyleCnt="0"/>
      <dgm:spPr/>
    </dgm:pt>
    <dgm:pt modelId="{9729C19B-7F36-4671-A8F7-EDDE7C7F9B6A}" type="pres">
      <dgm:prSet presAssocID="{521E19FF-8488-4316-9EA7-672C53D208C4}" presName="rootText" presStyleLbl="node2" presStyleIdx="3" presStyleCnt="4" custScaleX="110738" custScaleY="9897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CDB805D-C2FE-4E27-A0EB-151F6EA9674D}" type="pres">
      <dgm:prSet presAssocID="{521E19FF-8488-4316-9EA7-672C53D208C4}" presName="rootConnector" presStyleLbl="node2" presStyleIdx="3" presStyleCnt="4"/>
      <dgm:spPr/>
      <dgm:t>
        <a:bodyPr/>
        <a:lstStyle/>
        <a:p>
          <a:endParaRPr lang="hr-HR"/>
        </a:p>
      </dgm:t>
    </dgm:pt>
    <dgm:pt modelId="{F18D0C83-5D94-4635-96B9-309F1EB64A18}" type="pres">
      <dgm:prSet presAssocID="{521E19FF-8488-4316-9EA7-672C53D208C4}" presName="hierChild4" presStyleCnt="0"/>
      <dgm:spPr/>
    </dgm:pt>
    <dgm:pt modelId="{B0E27083-6DF3-44A8-ABA7-3E5EDD2AF5E9}" type="pres">
      <dgm:prSet presAssocID="{521E19FF-8488-4316-9EA7-672C53D208C4}" presName="hierChild5" presStyleCnt="0"/>
      <dgm:spPr/>
    </dgm:pt>
    <dgm:pt modelId="{532FC46E-9664-45F8-BC05-8AFC8843CFA3}" type="pres">
      <dgm:prSet presAssocID="{5EC2DC8E-FD8A-4C97-BF4C-256B90DBEABA}" presName="hierChild3" presStyleCnt="0"/>
      <dgm:spPr/>
    </dgm:pt>
  </dgm:ptLst>
  <dgm:cxnLst>
    <dgm:cxn modelId="{9B81A9E9-395A-4FDC-8EB4-8B154E2FB80B}" type="presOf" srcId="{20053674-B96F-4568-855E-5201461528CE}" destId="{503FFD91-16E4-4C3B-AAF6-15C970C4B73D}" srcOrd="0" destOrd="0" presId="urn:microsoft.com/office/officeart/2005/8/layout/orgChart1"/>
    <dgm:cxn modelId="{331AB59C-0E7B-4AE1-A3B5-9D336E2C9C8F}" type="presOf" srcId="{5EC2DC8E-FD8A-4C97-BF4C-256B90DBEABA}" destId="{3AA47955-49B1-4C04-A15D-863100801CE7}" srcOrd="0" destOrd="0" presId="urn:microsoft.com/office/officeart/2005/8/layout/orgChart1"/>
    <dgm:cxn modelId="{0097C9AD-A9FD-4F12-AB38-F10611549A2B}" type="presOf" srcId="{E700C8FB-25D5-4560-B276-3CD61C389A3E}" destId="{058C0838-592F-4922-8E7C-1E76C24AB3AE}" srcOrd="0" destOrd="0" presId="urn:microsoft.com/office/officeart/2005/8/layout/orgChart1"/>
    <dgm:cxn modelId="{8490632B-6E7D-4598-8AAE-06576A36BD3D}" srcId="{5EC2DC8E-FD8A-4C97-BF4C-256B90DBEABA}" destId="{FB607933-7B18-4E62-978B-BA343DC9188B}" srcOrd="1" destOrd="0" parTransId="{6C5D07B9-4607-4BA0-B098-0F2A9D1D3531}" sibTransId="{992CB88C-DF3E-41F2-BEF6-A0B3D97D1669}"/>
    <dgm:cxn modelId="{58962695-D6BA-479B-B557-7FAA15A19A75}" type="presOf" srcId="{B0E916BF-4610-4DD8-A39F-7F897CCFA50E}" destId="{6E982907-4E99-4175-9212-FFDB39185FA0}" srcOrd="0" destOrd="0" presId="urn:microsoft.com/office/officeart/2005/8/layout/orgChart1"/>
    <dgm:cxn modelId="{153DAA07-16F1-4F36-8B91-485906436F38}" type="presOf" srcId="{B0E916BF-4610-4DD8-A39F-7F897CCFA50E}" destId="{F6B2E57A-0C4F-443E-9B78-D4A847AAE512}" srcOrd="1" destOrd="0" presId="urn:microsoft.com/office/officeart/2005/8/layout/orgChart1"/>
    <dgm:cxn modelId="{99636C57-AD11-4C08-9016-93C970D5A333}" type="presOf" srcId="{90CFA05A-0DB3-4166-9382-C9C603097E77}" destId="{08FC7390-9BC5-4C57-82DE-3DD91BB2DC62}" srcOrd="1" destOrd="0" presId="urn:microsoft.com/office/officeart/2005/8/layout/orgChart1"/>
    <dgm:cxn modelId="{5154F23D-707D-4AC5-8FBC-66A9E8AE2AC6}" srcId="{90CFA05A-0DB3-4166-9382-C9C603097E77}" destId="{E271F269-1B3D-4F13-BA7B-3D1A38A98D76}" srcOrd="0" destOrd="0" parTransId="{E700C8FB-25D5-4560-B276-3CD61C389A3E}" sibTransId="{116310F3-9F65-4F28-8704-655167E6A5A7}"/>
    <dgm:cxn modelId="{C304940A-BA5C-45D4-9174-D3102D2EB3C8}" srcId="{63B8FDC2-2FC3-4E9F-A83D-B385801443EE}" destId="{B0E916BF-4610-4DD8-A39F-7F897CCFA50E}" srcOrd="0" destOrd="0" parTransId="{20053674-B96F-4568-855E-5201461528CE}" sibTransId="{69B437FB-9064-4DCE-AC2C-4C820DAB04A0}"/>
    <dgm:cxn modelId="{B0B4E3C6-DB3D-4656-B544-01229630A3CB}" type="presOf" srcId="{6C5D07B9-4607-4BA0-B098-0F2A9D1D3531}" destId="{BD5C3F06-8018-468B-B13C-C3EB9BDCB54E}" srcOrd="0" destOrd="0" presId="urn:microsoft.com/office/officeart/2005/8/layout/orgChart1"/>
    <dgm:cxn modelId="{D25110D6-3B95-4470-890C-83C98E8F5021}" type="presOf" srcId="{F04D8810-0CEA-4C05-8744-A0466F4CB4CE}" destId="{4D41C47D-3C81-4A6B-9962-170C2F8966FC}" srcOrd="1" destOrd="0" presId="urn:microsoft.com/office/officeart/2005/8/layout/orgChart1"/>
    <dgm:cxn modelId="{59D7CA62-A93E-43A2-ACBF-F10680822399}" type="presOf" srcId="{CF618318-9701-4F32-8108-4005FCB4A62B}" destId="{07141B5E-B6E9-4905-841F-9F6909538B0D}" srcOrd="0" destOrd="0" presId="urn:microsoft.com/office/officeart/2005/8/layout/orgChart1"/>
    <dgm:cxn modelId="{125EADFB-ED86-4B6E-AE05-058E29E9B086}" type="presOf" srcId="{83D296AA-466D-43BA-A2B9-029B00C5BE96}" destId="{0AD5F234-5842-4574-93C0-8214356C3D5C}" srcOrd="1" destOrd="0" presId="urn:microsoft.com/office/officeart/2005/8/layout/orgChart1"/>
    <dgm:cxn modelId="{9003C907-9A76-43EC-B94F-45614724BAF0}" srcId="{5EC2DC8E-FD8A-4C97-BF4C-256B90DBEABA}" destId="{63B8FDC2-2FC3-4E9F-A83D-B385801443EE}" srcOrd="0" destOrd="0" parTransId="{CF618318-9701-4F32-8108-4005FCB4A62B}" sibTransId="{B37166E4-FBBD-4B09-8F42-77A30409E174}"/>
    <dgm:cxn modelId="{2F961C70-6721-4203-BE9C-3224FD7D6600}" srcId="{5EC2DC8E-FD8A-4C97-BF4C-256B90DBEABA}" destId="{90CFA05A-0DB3-4166-9382-C9C603097E77}" srcOrd="2" destOrd="0" parTransId="{AE91698E-0714-4E03-A4F7-2D6D489B38B7}" sibTransId="{A6D20F10-DB38-40C6-95B7-FBAAE605671A}"/>
    <dgm:cxn modelId="{18AC27F8-DCF2-4C53-A4F8-BE6C4C68C30E}" type="presOf" srcId="{AE91698E-0714-4E03-A4F7-2D6D489B38B7}" destId="{A581A129-1E8D-40E4-ADFF-B190067B114D}" srcOrd="0" destOrd="0" presId="urn:microsoft.com/office/officeart/2005/8/layout/orgChart1"/>
    <dgm:cxn modelId="{2B2A0163-C6E7-4872-BF3B-B06A05E2F3A8}" srcId="{5EC2DC8E-FD8A-4C97-BF4C-256B90DBEABA}" destId="{521E19FF-8488-4316-9EA7-672C53D208C4}" srcOrd="3" destOrd="0" parTransId="{B53881C5-4A7F-4020-857D-F4F9AAAF4AF8}" sibTransId="{BF5F6DCD-8D4C-41B5-837E-A1018169B6B5}"/>
    <dgm:cxn modelId="{44FE6E79-6658-4469-B871-1E8E26B583D9}" type="presOf" srcId="{63B8FDC2-2FC3-4E9F-A83D-B385801443EE}" destId="{BFA6B657-8C35-4C16-B790-C30D7664E74F}" srcOrd="1" destOrd="0" presId="urn:microsoft.com/office/officeart/2005/8/layout/orgChart1"/>
    <dgm:cxn modelId="{76BC1F98-C29A-42EF-A6B7-222DBD82944B}" srcId="{FB607933-7B18-4E62-978B-BA343DC9188B}" destId="{83D296AA-466D-43BA-A2B9-029B00C5BE96}" srcOrd="0" destOrd="0" parTransId="{AC0F179C-8733-4B6F-B7D1-57426A694BC6}" sibTransId="{B34E07E6-6C8C-447A-B321-0202CD25A50A}"/>
    <dgm:cxn modelId="{336E9E7B-D76A-48A8-96E4-AE0B20824795}" type="presOf" srcId="{521E19FF-8488-4316-9EA7-672C53D208C4}" destId="{DCDB805D-C2FE-4E27-A0EB-151F6EA9674D}" srcOrd="1" destOrd="0" presId="urn:microsoft.com/office/officeart/2005/8/layout/orgChart1"/>
    <dgm:cxn modelId="{8679CACB-A570-4B20-8E32-BB5F6B1C0AA4}" type="presOf" srcId="{63B8FDC2-2FC3-4E9F-A83D-B385801443EE}" destId="{7B217575-E890-435F-9484-CE6A959DBE1F}" srcOrd="0" destOrd="0" presId="urn:microsoft.com/office/officeart/2005/8/layout/orgChart1"/>
    <dgm:cxn modelId="{C2ABC016-F143-48E6-A975-EDA810522B0A}" type="presOf" srcId="{83D296AA-466D-43BA-A2B9-029B00C5BE96}" destId="{86491BC5-8B58-489B-8DAF-D4274BF952FE}" srcOrd="0" destOrd="0" presId="urn:microsoft.com/office/officeart/2005/8/layout/orgChart1"/>
    <dgm:cxn modelId="{5AF31CAA-89FA-4C55-BC5E-A9CA159A4872}" type="presOf" srcId="{AC0F179C-8733-4B6F-B7D1-57426A694BC6}" destId="{418134CB-6817-42D2-BB75-3EE762E88E05}" srcOrd="0" destOrd="0" presId="urn:microsoft.com/office/officeart/2005/8/layout/orgChart1"/>
    <dgm:cxn modelId="{3BA3735E-EDBF-4C21-A65E-E03CFC277EDA}" type="presOf" srcId="{84D7F7FE-3074-47FE-9E35-B31547CEB541}" destId="{DB20CD28-146C-45AD-8695-CB4FDD147B7C}" srcOrd="0" destOrd="0" presId="urn:microsoft.com/office/officeart/2005/8/layout/orgChart1"/>
    <dgm:cxn modelId="{893D7C59-56E8-4A78-A68F-AAD65F4D9E80}" type="presOf" srcId="{521E19FF-8488-4316-9EA7-672C53D208C4}" destId="{9729C19B-7F36-4671-A8F7-EDDE7C7F9B6A}" srcOrd="0" destOrd="0" presId="urn:microsoft.com/office/officeart/2005/8/layout/orgChart1"/>
    <dgm:cxn modelId="{06F6A69C-4104-41C0-ACE6-20B459065663}" type="presOf" srcId="{FB607933-7B18-4E62-978B-BA343DC9188B}" destId="{B2382CE8-3673-4A90-8D71-978BC377380F}" srcOrd="0" destOrd="0" presId="urn:microsoft.com/office/officeart/2005/8/layout/orgChart1"/>
    <dgm:cxn modelId="{FAC8CAA9-5C1D-4430-921B-A8C56E1D6868}" srcId="{E7275508-0DBA-4B72-9D27-8244680A756D}" destId="{5EC2DC8E-FD8A-4C97-BF4C-256B90DBEABA}" srcOrd="0" destOrd="0" parTransId="{89E9B012-B595-48C8-9A08-F7B2782E28FF}" sibTransId="{B7D4AEC2-B1D5-4622-9B81-742C81EF0BE4}"/>
    <dgm:cxn modelId="{635AEFF6-5C4F-405B-8153-C86DAD684E48}" type="presOf" srcId="{E271F269-1B3D-4F13-BA7B-3D1A38A98D76}" destId="{7057917C-C689-4975-8F3D-1D0E0E24A149}" srcOrd="1" destOrd="0" presId="urn:microsoft.com/office/officeart/2005/8/layout/orgChart1"/>
    <dgm:cxn modelId="{D674D52E-CB1B-491E-9986-07F0B7E55D6A}" type="presOf" srcId="{FB607933-7B18-4E62-978B-BA343DC9188B}" destId="{F2EF2E9E-1D73-46D6-A0C4-386905AF56D6}" srcOrd="1" destOrd="0" presId="urn:microsoft.com/office/officeart/2005/8/layout/orgChart1"/>
    <dgm:cxn modelId="{20FC3099-EBC9-4470-8822-939A33BF4C9B}" type="presOf" srcId="{B53881C5-4A7F-4020-857D-F4F9AAAF4AF8}" destId="{C7B152ED-A3AE-469F-8820-EABAC6FEEA00}" srcOrd="0" destOrd="0" presId="urn:microsoft.com/office/officeart/2005/8/layout/orgChart1"/>
    <dgm:cxn modelId="{C1741FAE-A027-4DB0-B89D-0FDE7AF0675E}" srcId="{90CFA05A-0DB3-4166-9382-C9C603097E77}" destId="{F04D8810-0CEA-4C05-8744-A0466F4CB4CE}" srcOrd="1" destOrd="0" parTransId="{84D7F7FE-3074-47FE-9E35-B31547CEB541}" sibTransId="{A223063A-7BC7-446E-BCDB-1A76D1249351}"/>
    <dgm:cxn modelId="{C63DDCFA-4926-43DB-8147-BA2975027510}" type="presOf" srcId="{E7275508-0DBA-4B72-9D27-8244680A756D}" destId="{461AD56A-76D2-425C-BC87-43A62E68BFC8}" srcOrd="0" destOrd="0" presId="urn:microsoft.com/office/officeart/2005/8/layout/orgChart1"/>
    <dgm:cxn modelId="{E3D51B6A-2483-40F6-93A8-34536F365D7F}" type="presOf" srcId="{F04D8810-0CEA-4C05-8744-A0466F4CB4CE}" destId="{C3B0D799-C0AE-48E8-82F2-1CA84602E434}" srcOrd="0" destOrd="0" presId="urn:microsoft.com/office/officeart/2005/8/layout/orgChart1"/>
    <dgm:cxn modelId="{02809CD9-E3A1-42FE-8830-35A93C51250F}" type="presOf" srcId="{90CFA05A-0DB3-4166-9382-C9C603097E77}" destId="{D2736059-0BC4-4F8D-9ED2-E9CC598F2F3A}" srcOrd="0" destOrd="0" presId="urn:microsoft.com/office/officeart/2005/8/layout/orgChart1"/>
    <dgm:cxn modelId="{D3DE69F6-43D0-4E21-AD12-88621F8DD0F9}" type="presOf" srcId="{5EC2DC8E-FD8A-4C97-BF4C-256B90DBEABA}" destId="{632A7A7E-FA98-46E8-853B-0660D51B78E2}" srcOrd="1" destOrd="0" presId="urn:microsoft.com/office/officeart/2005/8/layout/orgChart1"/>
    <dgm:cxn modelId="{F067CC8B-2C54-456B-B72D-93B4C300ED65}" type="presOf" srcId="{E271F269-1B3D-4F13-BA7B-3D1A38A98D76}" destId="{56815AD2-2D01-4DE8-82BE-B228913A598B}" srcOrd="0" destOrd="0" presId="urn:microsoft.com/office/officeart/2005/8/layout/orgChart1"/>
    <dgm:cxn modelId="{BAE725FB-F378-427E-BC9F-2A1DADB7626A}" type="presParOf" srcId="{461AD56A-76D2-425C-BC87-43A62E68BFC8}" destId="{9A99EDED-642E-4727-822A-48FBD4BFE720}" srcOrd="0" destOrd="0" presId="urn:microsoft.com/office/officeart/2005/8/layout/orgChart1"/>
    <dgm:cxn modelId="{B2AFC7DC-1869-4E3F-B8E1-CB711A3E4308}" type="presParOf" srcId="{9A99EDED-642E-4727-822A-48FBD4BFE720}" destId="{AF8B8C15-EA86-4789-949B-39ED6D01F3D8}" srcOrd="0" destOrd="0" presId="urn:microsoft.com/office/officeart/2005/8/layout/orgChart1"/>
    <dgm:cxn modelId="{55A501CC-F43E-4F97-8CED-AB43A94BEE1C}" type="presParOf" srcId="{AF8B8C15-EA86-4789-949B-39ED6D01F3D8}" destId="{3AA47955-49B1-4C04-A15D-863100801CE7}" srcOrd="0" destOrd="0" presId="urn:microsoft.com/office/officeart/2005/8/layout/orgChart1"/>
    <dgm:cxn modelId="{BE63780F-954C-4551-AC16-18D794722330}" type="presParOf" srcId="{AF8B8C15-EA86-4789-949B-39ED6D01F3D8}" destId="{632A7A7E-FA98-46E8-853B-0660D51B78E2}" srcOrd="1" destOrd="0" presId="urn:microsoft.com/office/officeart/2005/8/layout/orgChart1"/>
    <dgm:cxn modelId="{2926CBAB-E650-4DD5-83CC-F3858B2B4BD1}" type="presParOf" srcId="{9A99EDED-642E-4727-822A-48FBD4BFE720}" destId="{287BC765-38E5-43BE-9931-30F6F5EEB4EE}" srcOrd="1" destOrd="0" presId="urn:microsoft.com/office/officeart/2005/8/layout/orgChart1"/>
    <dgm:cxn modelId="{4514BABF-4F78-4CE8-A21B-874D12BC39D3}" type="presParOf" srcId="{287BC765-38E5-43BE-9931-30F6F5EEB4EE}" destId="{07141B5E-B6E9-4905-841F-9F6909538B0D}" srcOrd="0" destOrd="0" presId="urn:microsoft.com/office/officeart/2005/8/layout/orgChart1"/>
    <dgm:cxn modelId="{CBE26DA5-5F0B-47CA-AC26-EAB260ACC19F}" type="presParOf" srcId="{287BC765-38E5-43BE-9931-30F6F5EEB4EE}" destId="{9EBC1CE5-F6B4-4B54-BA4E-FB28177389DE}" srcOrd="1" destOrd="0" presId="urn:microsoft.com/office/officeart/2005/8/layout/orgChart1"/>
    <dgm:cxn modelId="{A4BE822F-3585-4C1D-8D2A-8C499D0FE8A1}" type="presParOf" srcId="{9EBC1CE5-F6B4-4B54-BA4E-FB28177389DE}" destId="{2BC56DC5-14DE-466B-A95E-A3D86589E2A5}" srcOrd="0" destOrd="0" presId="urn:microsoft.com/office/officeart/2005/8/layout/orgChart1"/>
    <dgm:cxn modelId="{684D77D7-C8EF-4C22-A7AE-2559FF582C7E}" type="presParOf" srcId="{2BC56DC5-14DE-466B-A95E-A3D86589E2A5}" destId="{7B217575-E890-435F-9484-CE6A959DBE1F}" srcOrd="0" destOrd="0" presId="urn:microsoft.com/office/officeart/2005/8/layout/orgChart1"/>
    <dgm:cxn modelId="{25C4BC59-90C0-41A9-A871-B166E5E7BBB5}" type="presParOf" srcId="{2BC56DC5-14DE-466B-A95E-A3D86589E2A5}" destId="{BFA6B657-8C35-4C16-B790-C30D7664E74F}" srcOrd="1" destOrd="0" presId="urn:microsoft.com/office/officeart/2005/8/layout/orgChart1"/>
    <dgm:cxn modelId="{A98CD68E-3D87-4715-8BB7-110B51097924}" type="presParOf" srcId="{9EBC1CE5-F6B4-4B54-BA4E-FB28177389DE}" destId="{E7BA1CED-B0D1-4FE1-B6E4-3DC779F09B3A}" srcOrd="1" destOrd="0" presId="urn:microsoft.com/office/officeart/2005/8/layout/orgChart1"/>
    <dgm:cxn modelId="{FB01B570-C8C5-41E3-A36D-F9B7D6F3A6D8}" type="presParOf" srcId="{E7BA1CED-B0D1-4FE1-B6E4-3DC779F09B3A}" destId="{503FFD91-16E4-4C3B-AAF6-15C970C4B73D}" srcOrd="0" destOrd="0" presId="urn:microsoft.com/office/officeart/2005/8/layout/orgChart1"/>
    <dgm:cxn modelId="{F8FEEC50-FD97-4114-82D8-1F4EFD8BCE15}" type="presParOf" srcId="{E7BA1CED-B0D1-4FE1-B6E4-3DC779F09B3A}" destId="{38D1183D-0524-4C95-8302-8718A7AF92AB}" srcOrd="1" destOrd="0" presId="urn:microsoft.com/office/officeart/2005/8/layout/orgChart1"/>
    <dgm:cxn modelId="{5CB868AD-4FFB-4808-ADDD-1AD0F9E6A1A9}" type="presParOf" srcId="{38D1183D-0524-4C95-8302-8718A7AF92AB}" destId="{AC415350-03CF-4DE9-8919-789C2BA33EB9}" srcOrd="0" destOrd="0" presId="urn:microsoft.com/office/officeart/2005/8/layout/orgChart1"/>
    <dgm:cxn modelId="{8D01971C-2EC4-4FF6-A634-C46C8541CDE4}" type="presParOf" srcId="{AC415350-03CF-4DE9-8919-789C2BA33EB9}" destId="{6E982907-4E99-4175-9212-FFDB39185FA0}" srcOrd="0" destOrd="0" presId="urn:microsoft.com/office/officeart/2005/8/layout/orgChart1"/>
    <dgm:cxn modelId="{A752BE29-0C36-48CC-B9A3-BA59BBD41305}" type="presParOf" srcId="{AC415350-03CF-4DE9-8919-789C2BA33EB9}" destId="{F6B2E57A-0C4F-443E-9B78-D4A847AAE512}" srcOrd="1" destOrd="0" presId="urn:microsoft.com/office/officeart/2005/8/layout/orgChart1"/>
    <dgm:cxn modelId="{C131531B-0F36-4519-9BED-8791D33B984C}" type="presParOf" srcId="{38D1183D-0524-4C95-8302-8718A7AF92AB}" destId="{443ACB7F-3B07-4915-A98D-2F77236A7AF7}" srcOrd="1" destOrd="0" presId="urn:microsoft.com/office/officeart/2005/8/layout/orgChart1"/>
    <dgm:cxn modelId="{147205F1-8447-43DA-BB5B-7C091F3EAED2}" type="presParOf" srcId="{38D1183D-0524-4C95-8302-8718A7AF92AB}" destId="{91ABDD61-4360-4659-868A-15E7268BA8B3}" srcOrd="2" destOrd="0" presId="urn:microsoft.com/office/officeart/2005/8/layout/orgChart1"/>
    <dgm:cxn modelId="{6ED86B53-0C6F-4653-97C2-5026AB11455D}" type="presParOf" srcId="{9EBC1CE5-F6B4-4B54-BA4E-FB28177389DE}" destId="{5243D8FE-83F4-4103-B6D3-7B3FF816DD47}" srcOrd="2" destOrd="0" presId="urn:microsoft.com/office/officeart/2005/8/layout/orgChart1"/>
    <dgm:cxn modelId="{72697B4A-6C66-4F8F-9C16-7E45B985EBFD}" type="presParOf" srcId="{287BC765-38E5-43BE-9931-30F6F5EEB4EE}" destId="{BD5C3F06-8018-468B-B13C-C3EB9BDCB54E}" srcOrd="2" destOrd="0" presId="urn:microsoft.com/office/officeart/2005/8/layout/orgChart1"/>
    <dgm:cxn modelId="{7EA1B418-7457-466E-8FE3-CD74DEACC08F}" type="presParOf" srcId="{287BC765-38E5-43BE-9931-30F6F5EEB4EE}" destId="{1008C214-5CF6-45C9-BD75-C740E88ED670}" srcOrd="3" destOrd="0" presId="urn:microsoft.com/office/officeart/2005/8/layout/orgChart1"/>
    <dgm:cxn modelId="{8D16779F-3D2B-48B1-8566-F1548693E5C0}" type="presParOf" srcId="{1008C214-5CF6-45C9-BD75-C740E88ED670}" destId="{D6B9F6D7-CBE3-487F-8EEC-322FF998707C}" srcOrd="0" destOrd="0" presId="urn:microsoft.com/office/officeart/2005/8/layout/orgChart1"/>
    <dgm:cxn modelId="{00F92F5B-E490-4A0D-85BC-A01C50B8C8EF}" type="presParOf" srcId="{D6B9F6D7-CBE3-487F-8EEC-322FF998707C}" destId="{B2382CE8-3673-4A90-8D71-978BC377380F}" srcOrd="0" destOrd="0" presId="urn:microsoft.com/office/officeart/2005/8/layout/orgChart1"/>
    <dgm:cxn modelId="{3D71CDF0-FF01-4C6A-961F-16869267876F}" type="presParOf" srcId="{D6B9F6D7-CBE3-487F-8EEC-322FF998707C}" destId="{F2EF2E9E-1D73-46D6-A0C4-386905AF56D6}" srcOrd="1" destOrd="0" presId="urn:microsoft.com/office/officeart/2005/8/layout/orgChart1"/>
    <dgm:cxn modelId="{8A06E1A2-5689-450E-A930-3829DA4948AE}" type="presParOf" srcId="{1008C214-5CF6-45C9-BD75-C740E88ED670}" destId="{BA10A75E-9AF5-4CC3-B0B9-5CDF512ABC92}" srcOrd="1" destOrd="0" presId="urn:microsoft.com/office/officeart/2005/8/layout/orgChart1"/>
    <dgm:cxn modelId="{2AF014AE-C2F8-461D-B558-5AAFCADB80EF}" type="presParOf" srcId="{BA10A75E-9AF5-4CC3-B0B9-5CDF512ABC92}" destId="{418134CB-6817-42D2-BB75-3EE762E88E05}" srcOrd="0" destOrd="0" presId="urn:microsoft.com/office/officeart/2005/8/layout/orgChart1"/>
    <dgm:cxn modelId="{1D0004EB-BE40-43B8-BCE6-8D9602E99989}" type="presParOf" srcId="{BA10A75E-9AF5-4CC3-B0B9-5CDF512ABC92}" destId="{180FAB21-6F40-4EB0-AAE1-F985BF188B1F}" srcOrd="1" destOrd="0" presId="urn:microsoft.com/office/officeart/2005/8/layout/orgChart1"/>
    <dgm:cxn modelId="{7E4A3BE8-9875-4741-960F-FCB5A9BF0393}" type="presParOf" srcId="{180FAB21-6F40-4EB0-AAE1-F985BF188B1F}" destId="{22C55E50-967E-4CAE-8CE4-B3F6EFBF2582}" srcOrd="0" destOrd="0" presId="urn:microsoft.com/office/officeart/2005/8/layout/orgChart1"/>
    <dgm:cxn modelId="{C70B1FF5-3A55-4AC5-9521-25930506F06B}" type="presParOf" srcId="{22C55E50-967E-4CAE-8CE4-B3F6EFBF2582}" destId="{86491BC5-8B58-489B-8DAF-D4274BF952FE}" srcOrd="0" destOrd="0" presId="urn:microsoft.com/office/officeart/2005/8/layout/orgChart1"/>
    <dgm:cxn modelId="{012E304E-CAF0-40A3-AAF2-2564B9A4C150}" type="presParOf" srcId="{22C55E50-967E-4CAE-8CE4-B3F6EFBF2582}" destId="{0AD5F234-5842-4574-93C0-8214356C3D5C}" srcOrd="1" destOrd="0" presId="urn:microsoft.com/office/officeart/2005/8/layout/orgChart1"/>
    <dgm:cxn modelId="{BAA7C4CC-0638-40BF-B310-4F631A516B52}" type="presParOf" srcId="{180FAB21-6F40-4EB0-AAE1-F985BF188B1F}" destId="{EAF019D6-776B-4247-8DF5-F6B9DF2BBC86}" srcOrd="1" destOrd="0" presId="urn:microsoft.com/office/officeart/2005/8/layout/orgChart1"/>
    <dgm:cxn modelId="{F64A768C-35ED-4776-899D-E47674F19D89}" type="presParOf" srcId="{180FAB21-6F40-4EB0-AAE1-F985BF188B1F}" destId="{7361A177-778B-4EEB-82F7-8A580423E5C6}" srcOrd="2" destOrd="0" presId="urn:microsoft.com/office/officeart/2005/8/layout/orgChart1"/>
    <dgm:cxn modelId="{E375FB94-128B-4B59-BE46-45D80204F68C}" type="presParOf" srcId="{1008C214-5CF6-45C9-BD75-C740E88ED670}" destId="{E67704DE-4F09-45BA-A0D2-4BC3ACAC306E}" srcOrd="2" destOrd="0" presId="urn:microsoft.com/office/officeart/2005/8/layout/orgChart1"/>
    <dgm:cxn modelId="{40B8EE6C-A7A6-4AF9-B767-3A7F824582F5}" type="presParOf" srcId="{287BC765-38E5-43BE-9931-30F6F5EEB4EE}" destId="{A581A129-1E8D-40E4-ADFF-B190067B114D}" srcOrd="4" destOrd="0" presId="urn:microsoft.com/office/officeart/2005/8/layout/orgChart1"/>
    <dgm:cxn modelId="{815F6ED1-3F3E-49EB-B7C0-24A37DD72FBD}" type="presParOf" srcId="{287BC765-38E5-43BE-9931-30F6F5EEB4EE}" destId="{34F3693B-C8D1-4B01-A5EA-36C0F416A893}" srcOrd="5" destOrd="0" presId="urn:microsoft.com/office/officeart/2005/8/layout/orgChart1"/>
    <dgm:cxn modelId="{B6CFF153-1177-4396-8947-01A2B9C6A495}" type="presParOf" srcId="{34F3693B-C8D1-4B01-A5EA-36C0F416A893}" destId="{293D7C00-9B1B-45DB-A269-B1C4174C3DA0}" srcOrd="0" destOrd="0" presId="urn:microsoft.com/office/officeart/2005/8/layout/orgChart1"/>
    <dgm:cxn modelId="{80F4FA09-48F6-492F-BC8B-0C4CA52733AE}" type="presParOf" srcId="{293D7C00-9B1B-45DB-A269-B1C4174C3DA0}" destId="{D2736059-0BC4-4F8D-9ED2-E9CC598F2F3A}" srcOrd="0" destOrd="0" presId="urn:microsoft.com/office/officeart/2005/8/layout/orgChart1"/>
    <dgm:cxn modelId="{16C4BBF1-8DBA-4551-B620-893ECA3BE645}" type="presParOf" srcId="{293D7C00-9B1B-45DB-A269-B1C4174C3DA0}" destId="{08FC7390-9BC5-4C57-82DE-3DD91BB2DC62}" srcOrd="1" destOrd="0" presId="urn:microsoft.com/office/officeart/2005/8/layout/orgChart1"/>
    <dgm:cxn modelId="{EE67EF3E-6FBE-48E0-AAA9-D7CB05191A1F}" type="presParOf" srcId="{34F3693B-C8D1-4B01-A5EA-36C0F416A893}" destId="{E74C5AB7-0B77-48D4-B274-003407059E85}" srcOrd="1" destOrd="0" presId="urn:microsoft.com/office/officeart/2005/8/layout/orgChart1"/>
    <dgm:cxn modelId="{E1E6A350-011F-4DDF-82C1-6A05A4FB1294}" type="presParOf" srcId="{E74C5AB7-0B77-48D4-B274-003407059E85}" destId="{058C0838-592F-4922-8E7C-1E76C24AB3AE}" srcOrd="0" destOrd="0" presId="urn:microsoft.com/office/officeart/2005/8/layout/orgChart1"/>
    <dgm:cxn modelId="{4503EEFB-CF7C-4998-BADC-37765ACDC4A0}" type="presParOf" srcId="{E74C5AB7-0B77-48D4-B274-003407059E85}" destId="{8658C7F7-D1EB-4AEB-A06D-BA30F34DC9DF}" srcOrd="1" destOrd="0" presId="urn:microsoft.com/office/officeart/2005/8/layout/orgChart1"/>
    <dgm:cxn modelId="{49FB409F-6072-4423-8983-ED668C41C7C4}" type="presParOf" srcId="{8658C7F7-D1EB-4AEB-A06D-BA30F34DC9DF}" destId="{1B82F4D0-E2CD-46CB-8178-AB355CCC017C}" srcOrd="0" destOrd="0" presId="urn:microsoft.com/office/officeart/2005/8/layout/orgChart1"/>
    <dgm:cxn modelId="{9A3861CA-6409-408F-9ECD-EAD2F37FF690}" type="presParOf" srcId="{1B82F4D0-E2CD-46CB-8178-AB355CCC017C}" destId="{56815AD2-2D01-4DE8-82BE-B228913A598B}" srcOrd="0" destOrd="0" presId="urn:microsoft.com/office/officeart/2005/8/layout/orgChart1"/>
    <dgm:cxn modelId="{57B67779-4504-4449-9BC9-D633A3CEA2B6}" type="presParOf" srcId="{1B82F4D0-E2CD-46CB-8178-AB355CCC017C}" destId="{7057917C-C689-4975-8F3D-1D0E0E24A149}" srcOrd="1" destOrd="0" presId="urn:microsoft.com/office/officeart/2005/8/layout/orgChart1"/>
    <dgm:cxn modelId="{4D6279B5-7811-4FCD-86C5-44B9A11E64CF}" type="presParOf" srcId="{8658C7F7-D1EB-4AEB-A06D-BA30F34DC9DF}" destId="{7F426186-262F-4DA3-972E-5CAFE9E45113}" srcOrd="1" destOrd="0" presId="urn:microsoft.com/office/officeart/2005/8/layout/orgChart1"/>
    <dgm:cxn modelId="{3AE1B424-E210-4687-B3C2-8C5B43672B44}" type="presParOf" srcId="{8658C7F7-D1EB-4AEB-A06D-BA30F34DC9DF}" destId="{2EF42751-037D-4591-B3E0-F4112EC4FA39}" srcOrd="2" destOrd="0" presId="urn:microsoft.com/office/officeart/2005/8/layout/orgChart1"/>
    <dgm:cxn modelId="{D567AA8C-4E2F-4C17-A99F-86A027D81320}" type="presParOf" srcId="{E74C5AB7-0B77-48D4-B274-003407059E85}" destId="{DB20CD28-146C-45AD-8695-CB4FDD147B7C}" srcOrd="2" destOrd="0" presId="urn:microsoft.com/office/officeart/2005/8/layout/orgChart1"/>
    <dgm:cxn modelId="{9E5C65F6-D3DA-42DF-BFC5-2A47CAFA3BCA}" type="presParOf" srcId="{E74C5AB7-0B77-48D4-B274-003407059E85}" destId="{A34CC556-9C65-426F-BE2E-8D5B01A12787}" srcOrd="3" destOrd="0" presId="urn:microsoft.com/office/officeart/2005/8/layout/orgChart1"/>
    <dgm:cxn modelId="{306CFF6A-05A9-4C74-9311-4C9D67C4FF94}" type="presParOf" srcId="{A34CC556-9C65-426F-BE2E-8D5B01A12787}" destId="{3C02B4CB-231F-476D-A789-6B690FABCA0B}" srcOrd="0" destOrd="0" presId="urn:microsoft.com/office/officeart/2005/8/layout/orgChart1"/>
    <dgm:cxn modelId="{19CA7CE0-9472-4DC7-81E5-3AAA4E1A721E}" type="presParOf" srcId="{3C02B4CB-231F-476D-A789-6B690FABCA0B}" destId="{C3B0D799-C0AE-48E8-82F2-1CA84602E434}" srcOrd="0" destOrd="0" presId="urn:microsoft.com/office/officeart/2005/8/layout/orgChart1"/>
    <dgm:cxn modelId="{EC902187-1D4D-4AA0-ADBD-168C19CE95E5}" type="presParOf" srcId="{3C02B4CB-231F-476D-A789-6B690FABCA0B}" destId="{4D41C47D-3C81-4A6B-9962-170C2F8966FC}" srcOrd="1" destOrd="0" presId="urn:microsoft.com/office/officeart/2005/8/layout/orgChart1"/>
    <dgm:cxn modelId="{6070CBE0-2ED1-4860-8F1B-B1A9AD513F86}" type="presParOf" srcId="{A34CC556-9C65-426F-BE2E-8D5B01A12787}" destId="{911CF8D5-474A-4236-9EA3-A8D9B7BE3062}" srcOrd="1" destOrd="0" presId="urn:microsoft.com/office/officeart/2005/8/layout/orgChart1"/>
    <dgm:cxn modelId="{7FA277DF-FFDD-4043-92BF-5B2654A18E74}" type="presParOf" srcId="{A34CC556-9C65-426F-BE2E-8D5B01A12787}" destId="{8D3F7933-8FCD-4920-BF3C-FA1E4462FB2E}" srcOrd="2" destOrd="0" presId="urn:microsoft.com/office/officeart/2005/8/layout/orgChart1"/>
    <dgm:cxn modelId="{6BBCA55E-F330-4395-B804-EF6F7074B2E5}" type="presParOf" srcId="{34F3693B-C8D1-4B01-A5EA-36C0F416A893}" destId="{29673716-1D97-41EA-B3DB-BD932D9DA45F}" srcOrd="2" destOrd="0" presId="urn:microsoft.com/office/officeart/2005/8/layout/orgChart1"/>
    <dgm:cxn modelId="{BFD70F3E-6A89-4D85-82E5-775040205565}" type="presParOf" srcId="{287BC765-38E5-43BE-9931-30F6F5EEB4EE}" destId="{C7B152ED-A3AE-469F-8820-EABAC6FEEA00}" srcOrd="6" destOrd="0" presId="urn:microsoft.com/office/officeart/2005/8/layout/orgChart1"/>
    <dgm:cxn modelId="{8D8A6AC2-F721-4F80-90F9-EC6203819A66}" type="presParOf" srcId="{287BC765-38E5-43BE-9931-30F6F5EEB4EE}" destId="{B0A9AB62-13C6-4D12-8A12-1CF204B929EC}" srcOrd="7" destOrd="0" presId="urn:microsoft.com/office/officeart/2005/8/layout/orgChart1"/>
    <dgm:cxn modelId="{BCD0340A-FBAD-41A8-B6EF-F079F7BA74ED}" type="presParOf" srcId="{B0A9AB62-13C6-4D12-8A12-1CF204B929EC}" destId="{DBB112AB-11B5-453A-8D6F-3F7F727D3866}" srcOrd="0" destOrd="0" presId="urn:microsoft.com/office/officeart/2005/8/layout/orgChart1"/>
    <dgm:cxn modelId="{4A75B615-BA71-4016-B7DC-E032E5F6A717}" type="presParOf" srcId="{DBB112AB-11B5-453A-8D6F-3F7F727D3866}" destId="{9729C19B-7F36-4671-A8F7-EDDE7C7F9B6A}" srcOrd="0" destOrd="0" presId="urn:microsoft.com/office/officeart/2005/8/layout/orgChart1"/>
    <dgm:cxn modelId="{B63A03DC-E7B2-47E0-B70D-176C415A199E}" type="presParOf" srcId="{DBB112AB-11B5-453A-8D6F-3F7F727D3866}" destId="{DCDB805D-C2FE-4E27-A0EB-151F6EA9674D}" srcOrd="1" destOrd="0" presId="urn:microsoft.com/office/officeart/2005/8/layout/orgChart1"/>
    <dgm:cxn modelId="{DB25377A-C9DC-43ED-AF0C-8E2369939A81}" type="presParOf" srcId="{B0A9AB62-13C6-4D12-8A12-1CF204B929EC}" destId="{F18D0C83-5D94-4635-96B9-309F1EB64A18}" srcOrd="1" destOrd="0" presId="urn:microsoft.com/office/officeart/2005/8/layout/orgChart1"/>
    <dgm:cxn modelId="{243D0727-B502-4581-A9AA-77B39E494608}" type="presParOf" srcId="{B0A9AB62-13C6-4D12-8A12-1CF204B929EC}" destId="{B0E27083-6DF3-44A8-ABA7-3E5EDD2AF5E9}" srcOrd="2" destOrd="0" presId="urn:microsoft.com/office/officeart/2005/8/layout/orgChart1"/>
    <dgm:cxn modelId="{9726A8AD-5F41-4E62-B964-EEFF56A6A82F}" type="presParOf" srcId="{9A99EDED-642E-4727-822A-48FBD4BFE720}" destId="{532FC46E-9664-45F8-BC05-8AFC8843CF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B152ED-A3AE-469F-8820-EABAC6FEEA00}">
      <dsp:nvSpPr>
        <dsp:cNvPr id="0" name=""/>
        <dsp:cNvSpPr/>
      </dsp:nvSpPr>
      <dsp:spPr>
        <a:xfrm>
          <a:off x="4145521" y="975112"/>
          <a:ext cx="2991449" cy="35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22"/>
              </a:lnTo>
              <a:lnTo>
                <a:pt x="2991449" y="176922"/>
              </a:lnTo>
              <a:lnTo>
                <a:pt x="2991449" y="351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0CD28-146C-45AD-8695-CB4FDD147B7C}">
      <dsp:nvSpPr>
        <dsp:cNvPr id="0" name=""/>
        <dsp:cNvSpPr/>
      </dsp:nvSpPr>
      <dsp:spPr>
        <a:xfrm>
          <a:off x="4366747" y="2159424"/>
          <a:ext cx="249766" cy="194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175"/>
              </a:lnTo>
              <a:lnTo>
                <a:pt x="249766" y="1948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0838-592F-4922-8E7C-1E76C24AB3AE}">
      <dsp:nvSpPr>
        <dsp:cNvPr id="0" name=""/>
        <dsp:cNvSpPr/>
      </dsp:nvSpPr>
      <dsp:spPr>
        <a:xfrm>
          <a:off x="4366747" y="2159424"/>
          <a:ext cx="264768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10"/>
              </a:lnTo>
              <a:lnTo>
                <a:pt x="264768" y="718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1A129-1E8D-40E4-ADFF-B190067B114D}">
      <dsp:nvSpPr>
        <dsp:cNvPr id="0" name=""/>
        <dsp:cNvSpPr/>
      </dsp:nvSpPr>
      <dsp:spPr>
        <a:xfrm>
          <a:off x="4145521" y="975112"/>
          <a:ext cx="887269" cy="35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22"/>
              </a:lnTo>
              <a:lnTo>
                <a:pt x="887269" y="176922"/>
              </a:lnTo>
              <a:lnTo>
                <a:pt x="887269" y="351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134CB-6817-42D2-BB75-3EE762E88E05}">
      <dsp:nvSpPr>
        <dsp:cNvPr id="0" name=""/>
        <dsp:cNvSpPr/>
      </dsp:nvSpPr>
      <dsp:spPr>
        <a:xfrm>
          <a:off x="2351967" y="2159424"/>
          <a:ext cx="249766" cy="76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949"/>
              </a:lnTo>
              <a:lnTo>
                <a:pt x="249766" y="765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C3F06-8018-468B-B13C-C3EB9BDCB54E}">
      <dsp:nvSpPr>
        <dsp:cNvPr id="0" name=""/>
        <dsp:cNvSpPr/>
      </dsp:nvSpPr>
      <dsp:spPr>
        <a:xfrm>
          <a:off x="3018010" y="975112"/>
          <a:ext cx="1127511" cy="351758"/>
        </a:xfrm>
        <a:custGeom>
          <a:avLst/>
          <a:gdLst/>
          <a:ahLst/>
          <a:cxnLst/>
          <a:rect l="0" t="0" r="0" b="0"/>
          <a:pathLst>
            <a:path>
              <a:moveTo>
                <a:pt x="1127511" y="0"/>
              </a:moveTo>
              <a:lnTo>
                <a:pt x="1127511" y="176922"/>
              </a:lnTo>
              <a:lnTo>
                <a:pt x="0" y="176922"/>
              </a:lnTo>
              <a:lnTo>
                <a:pt x="0" y="351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FFD91-16E4-4C3B-AAF6-15C970C4B73D}">
      <dsp:nvSpPr>
        <dsp:cNvPr id="0" name=""/>
        <dsp:cNvSpPr/>
      </dsp:nvSpPr>
      <dsp:spPr>
        <a:xfrm>
          <a:off x="337186" y="2159424"/>
          <a:ext cx="346808" cy="728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92"/>
              </a:lnTo>
              <a:lnTo>
                <a:pt x="346808" y="728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41B5E-B6E9-4905-841F-9F6909538B0D}">
      <dsp:nvSpPr>
        <dsp:cNvPr id="0" name=""/>
        <dsp:cNvSpPr/>
      </dsp:nvSpPr>
      <dsp:spPr>
        <a:xfrm>
          <a:off x="1003229" y="975112"/>
          <a:ext cx="3142291" cy="351758"/>
        </a:xfrm>
        <a:custGeom>
          <a:avLst/>
          <a:gdLst/>
          <a:ahLst/>
          <a:cxnLst/>
          <a:rect l="0" t="0" r="0" b="0"/>
          <a:pathLst>
            <a:path>
              <a:moveTo>
                <a:pt x="3142291" y="0"/>
              </a:moveTo>
              <a:lnTo>
                <a:pt x="3142291" y="176922"/>
              </a:lnTo>
              <a:lnTo>
                <a:pt x="0" y="176922"/>
              </a:lnTo>
              <a:lnTo>
                <a:pt x="0" y="351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47955-49B1-4C04-A15D-863100801CE7}">
      <dsp:nvSpPr>
        <dsp:cNvPr id="0" name=""/>
        <dsp:cNvSpPr/>
      </dsp:nvSpPr>
      <dsp:spPr>
        <a:xfrm>
          <a:off x="2827122" y="0"/>
          <a:ext cx="2636797" cy="975112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chemeClr val="bg1"/>
              </a:solidFill>
            </a:rPr>
            <a:t>Top menadžer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chemeClr val="bg1"/>
              </a:solidFill>
            </a:rPr>
            <a:t>Kruno </a:t>
          </a:r>
          <a:r>
            <a:rPr lang="hr-HR" sz="2400" kern="1200" dirty="0" err="1" smtClean="0">
              <a:solidFill>
                <a:schemeClr val="bg1"/>
              </a:solidFill>
            </a:rPr>
            <a:t>Vlahušić</a:t>
          </a:r>
          <a:r>
            <a:rPr lang="hr-HR" sz="2400" kern="1200" dirty="0" smtClean="0">
              <a:solidFill>
                <a:schemeClr val="bg1"/>
              </a:solidFill>
            </a:rPr>
            <a:t> </a:t>
          </a:r>
          <a:endParaRPr lang="hr-HR" sz="2400" kern="1200" dirty="0">
            <a:solidFill>
              <a:schemeClr val="bg1"/>
            </a:solidFill>
          </a:endParaRPr>
        </a:p>
      </dsp:txBody>
      <dsp:txXfrm>
        <a:off x="2827122" y="0"/>
        <a:ext cx="2636797" cy="975112"/>
      </dsp:txXfrm>
    </dsp:sp>
    <dsp:sp modelId="{7B217575-E890-435F-9484-CE6A959DBE1F}">
      <dsp:nvSpPr>
        <dsp:cNvPr id="0" name=""/>
        <dsp:cNvSpPr/>
      </dsp:nvSpPr>
      <dsp:spPr>
        <a:xfrm>
          <a:off x="170676" y="1326870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Voditelj administracije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Martina </a:t>
          </a:r>
          <a:r>
            <a:rPr lang="hr-HR" sz="1600" kern="1200" dirty="0" err="1" smtClean="0"/>
            <a:t>Trtoman</a:t>
          </a:r>
          <a:endParaRPr lang="hr-HR" sz="1600" kern="1200" dirty="0" smtClean="0"/>
        </a:p>
      </dsp:txBody>
      <dsp:txXfrm>
        <a:off x="170676" y="1326870"/>
        <a:ext cx="1665107" cy="832553"/>
      </dsp:txXfrm>
    </dsp:sp>
    <dsp:sp modelId="{6E982907-4E99-4175-9212-FFDB39185FA0}">
      <dsp:nvSpPr>
        <dsp:cNvPr id="0" name=""/>
        <dsp:cNvSpPr/>
      </dsp:nvSpPr>
      <dsp:spPr>
        <a:xfrm>
          <a:off x="683995" y="2471740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Informatičar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Danijel </a:t>
          </a:r>
          <a:r>
            <a:rPr lang="hr-HR" sz="1600" kern="1200" dirty="0" err="1" smtClean="0"/>
            <a:t>Sobota</a:t>
          </a:r>
          <a:endParaRPr lang="hr-HR" sz="1600" kern="1200" dirty="0"/>
        </a:p>
      </dsp:txBody>
      <dsp:txXfrm>
        <a:off x="683995" y="2471740"/>
        <a:ext cx="1665107" cy="832553"/>
      </dsp:txXfrm>
    </dsp:sp>
    <dsp:sp modelId="{B2382CE8-3673-4A90-8D71-978BC377380F}">
      <dsp:nvSpPr>
        <dsp:cNvPr id="0" name=""/>
        <dsp:cNvSpPr/>
      </dsp:nvSpPr>
      <dsp:spPr>
        <a:xfrm>
          <a:off x="2185456" y="1326870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Voditelj nabave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Damir </a:t>
          </a:r>
          <a:r>
            <a:rPr lang="hr-HR" sz="1600" kern="1200" dirty="0" err="1" smtClean="0"/>
            <a:t>Sarić</a:t>
          </a:r>
          <a:endParaRPr lang="hr-HR" sz="1600" kern="1200" dirty="0"/>
        </a:p>
      </dsp:txBody>
      <dsp:txXfrm>
        <a:off x="2185456" y="1326870"/>
        <a:ext cx="1665107" cy="832553"/>
      </dsp:txXfrm>
    </dsp:sp>
    <dsp:sp modelId="{86491BC5-8B58-489B-8DAF-D4274BF952FE}">
      <dsp:nvSpPr>
        <dsp:cNvPr id="0" name=""/>
        <dsp:cNvSpPr/>
      </dsp:nvSpPr>
      <dsp:spPr>
        <a:xfrm>
          <a:off x="2601733" y="2509096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Referent nabave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Antonio </a:t>
          </a:r>
          <a:r>
            <a:rPr lang="hr-HR" sz="1600" kern="1200" dirty="0" err="1" smtClean="0"/>
            <a:t>Oberan</a:t>
          </a:r>
          <a:endParaRPr lang="hr-HR" sz="1600" kern="1200" dirty="0"/>
        </a:p>
      </dsp:txBody>
      <dsp:txXfrm>
        <a:off x="2601733" y="2509096"/>
        <a:ext cx="1665107" cy="832553"/>
      </dsp:txXfrm>
    </dsp:sp>
    <dsp:sp modelId="{D2736059-0BC4-4F8D-9ED2-E9CC598F2F3A}">
      <dsp:nvSpPr>
        <dsp:cNvPr id="0" name=""/>
        <dsp:cNvSpPr/>
      </dsp:nvSpPr>
      <dsp:spPr>
        <a:xfrm>
          <a:off x="4200236" y="1326870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Voditelj prodaje i marketinga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Jure </a:t>
          </a:r>
          <a:r>
            <a:rPr lang="hr-HR" sz="1600" kern="1200" dirty="0" err="1" smtClean="0"/>
            <a:t>Roković</a:t>
          </a:r>
          <a:endParaRPr lang="hr-HR" sz="1600" kern="1200" dirty="0" smtClean="0"/>
        </a:p>
      </dsp:txBody>
      <dsp:txXfrm>
        <a:off x="4200236" y="1326870"/>
        <a:ext cx="1665107" cy="832553"/>
      </dsp:txXfrm>
    </dsp:sp>
    <dsp:sp modelId="{56815AD2-2D01-4DE8-82BE-B228913A598B}">
      <dsp:nvSpPr>
        <dsp:cNvPr id="0" name=""/>
        <dsp:cNvSpPr/>
      </dsp:nvSpPr>
      <dsp:spPr>
        <a:xfrm>
          <a:off x="4631516" y="2461657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Referent prodaje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Lucija Prlić</a:t>
          </a:r>
          <a:endParaRPr lang="hr-HR" sz="1600" kern="1200" dirty="0"/>
        </a:p>
      </dsp:txBody>
      <dsp:txXfrm>
        <a:off x="4631516" y="2461657"/>
        <a:ext cx="1665107" cy="832553"/>
      </dsp:txXfrm>
    </dsp:sp>
    <dsp:sp modelId="{C3B0D799-C0AE-48E8-82F2-1CA84602E434}">
      <dsp:nvSpPr>
        <dsp:cNvPr id="0" name=""/>
        <dsp:cNvSpPr/>
      </dsp:nvSpPr>
      <dsp:spPr>
        <a:xfrm>
          <a:off x="4616513" y="3691323"/>
          <a:ext cx="1665107" cy="832553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Referent </a:t>
          </a:r>
          <a:r>
            <a:rPr lang="hr-HR" sz="1600" kern="1200" dirty="0" err="1" smtClean="0"/>
            <a:t>mark</a:t>
          </a:r>
          <a:r>
            <a:rPr lang="hr-HR" sz="1600" kern="1200" dirty="0" smtClean="0"/>
            <a:t>. aktivnosti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Katarina </a:t>
          </a:r>
          <a:r>
            <a:rPr lang="hr-HR" sz="1600" kern="1200" dirty="0" err="1" smtClean="0"/>
            <a:t>Skurić</a:t>
          </a:r>
          <a:endParaRPr lang="hr-HR" sz="1600" kern="1200" dirty="0"/>
        </a:p>
      </dsp:txBody>
      <dsp:txXfrm>
        <a:off x="4616513" y="3691323"/>
        <a:ext cx="1665107" cy="832553"/>
      </dsp:txXfrm>
    </dsp:sp>
    <dsp:sp modelId="{9729C19B-7F36-4671-A8F7-EDDE7C7F9B6A}">
      <dsp:nvSpPr>
        <dsp:cNvPr id="0" name=""/>
        <dsp:cNvSpPr/>
      </dsp:nvSpPr>
      <dsp:spPr>
        <a:xfrm>
          <a:off x="6215016" y="1326870"/>
          <a:ext cx="1843906" cy="823978"/>
        </a:xfrm>
        <a:prstGeom prst="rect">
          <a:avLst/>
        </a:prstGeom>
        <a:solidFill>
          <a:srgbClr val="7888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Voditelj financija i računovodstva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Lea </a:t>
          </a:r>
          <a:r>
            <a:rPr lang="hr-HR" sz="1600" kern="1200" dirty="0" err="1" smtClean="0"/>
            <a:t>Pušić</a:t>
          </a:r>
          <a:endParaRPr lang="hr-HR" sz="1600" kern="1200" dirty="0"/>
        </a:p>
      </dsp:txBody>
      <dsp:txXfrm>
        <a:off x="6215016" y="1326870"/>
        <a:ext cx="1843906" cy="823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718D-D622-4A0B-AADD-0759CBFE074C}" type="datetimeFigureOut">
              <a:rPr lang="sr-Latn-CS" smtClean="0"/>
              <a:pPr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5977-6B93-4CF1-90C1-5DE2D799F9A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avioladubrovnik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042" y="285728"/>
            <a:ext cx="8001024" cy="1643074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788859"/>
                </a:solidFill>
              </a:rPr>
              <a:t>VT Ekonomske i trgovačke škole Dubrovnik</a:t>
            </a:r>
            <a:endParaRPr lang="hr-HR" sz="4000" b="1" dirty="0"/>
          </a:p>
        </p:txBody>
      </p:sp>
      <p:pic>
        <p:nvPicPr>
          <p:cNvPr id="4" name="Slika 3" descr="LOGO I SLOGAN.jpg"/>
          <p:cNvPicPr>
            <a:picLocks noChangeAspect="1"/>
          </p:cNvPicPr>
          <p:nvPr/>
        </p:nvPicPr>
        <p:blipFill>
          <a:blip r:embed="rId2" cstate="print"/>
          <a:srcRect l="5953" t="14583" b="38988"/>
          <a:stretch>
            <a:fillRect/>
          </a:stretch>
        </p:blipFill>
        <p:spPr>
          <a:xfrm>
            <a:off x="2928926" y="2214554"/>
            <a:ext cx="564357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orta fantaz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980728"/>
            <a:ext cx="4653136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3635896" y="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788859"/>
                </a:solidFill>
                <a:latin typeface="Freestyle Script" pitchFamily="66" charset="0"/>
              </a:rPr>
              <a:t>NOVO U PONUDI !</a:t>
            </a:r>
            <a:endParaRPr lang="hr-HR" sz="6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860032" y="566124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788859"/>
                </a:solidFill>
                <a:latin typeface="Freestyle Script" pitchFamily="66" charset="0"/>
              </a:rPr>
              <a:t>Torta Fantazija</a:t>
            </a:r>
            <a:endParaRPr lang="hr-HR" sz="48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7704" y="836712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b="1" dirty="0" err="1" smtClean="0">
                <a:solidFill>
                  <a:srgbClr val="788859"/>
                </a:solidFill>
                <a:latin typeface="Freestyle Script" pitchFamily="66" charset="0"/>
              </a:rPr>
              <a:t>Nek</a:t>
            </a:r>
            <a:r>
              <a:rPr lang="hr-HR" sz="6000" b="1" dirty="0" smtClean="0">
                <a:solidFill>
                  <a:srgbClr val="788859"/>
                </a:solidFill>
                <a:latin typeface="Freestyle Script" pitchFamily="66" charset="0"/>
              </a:rPr>
              <a:t>’ Vam posao procvjeta!</a:t>
            </a:r>
            <a:endParaRPr lang="hr-HR" sz="6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4071966" cy="1285884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+mj-lt"/>
              </a:rPr>
              <a:t>HVALA NA 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PAŽNJI!</a:t>
            </a:r>
            <a:endParaRPr lang="hr-H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499992" y="2714620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E-mail: </a:t>
            </a:r>
            <a:r>
              <a:rPr lang="hr-HR" sz="2000" dirty="0" err="1" smtClean="0">
                <a:hlinkClick r:id="rId2"/>
              </a:rPr>
              <a:t>lavioladubrovnik</a:t>
            </a:r>
            <a:r>
              <a:rPr lang="hr-HR" sz="2000" dirty="0" smtClean="0">
                <a:hlinkClick r:id="rId2"/>
              </a:rPr>
              <a:t>@</a:t>
            </a:r>
            <a:r>
              <a:rPr lang="hr-HR" sz="2000" dirty="0" err="1" smtClean="0">
                <a:hlinkClick r:id="rId2"/>
              </a:rPr>
              <a:t>gmail.com</a:t>
            </a:r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716016" y="3071810"/>
            <a:ext cx="442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Web: lavioladubrovnik.wordpress.com 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932040" y="3429000"/>
            <a:ext cx="392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Facebook</a:t>
            </a:r>
            <a:r>
              <a:rPr lang="hr-HR" sz="2000" dirty="0" smtClean="0"/>
              <a:t>: VT </a:t>
            </a:r>
            <a:r>
              <a:rPr lang="hr-HR" sz="2000" dirty="0" err="1" smtClean="0"/>
              <a:t>La</a:t>
            </a:r>
            <a:r>
              <a:rPr lang="hr-HR" sz="2000" dirty="0" smtClean="0"/>
              <a:t> Viola d.o.o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220072" y="3786190"/>
            <a:ext cx="37096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Tel</a:t>
            </a:r>
            <a:r>
              <a:rPr lang="hr-HR" sz="2000" dirty="0" smtClean="0"/>
              <a:t>/</a:t>
            </a:r>
            <a:r>
              <a:rPr lang="hr-HR" sz="2000" dirty="0" err="1" smtClean="0"/>
              <a:t>Fax</a:t>
            </a:r>
            <a:r>
              <a:rPr lang="hr-HR" sz="2000" dirty="0" smtClean="0"/>
              <a:t>: +385 20 331 620</a:t>
            </a:r>
          </a:p>
          <a:p>
            <a:r>
              <a:rPr lang="hr-HR" sz="2000" dirty="0" smtClean="0"/>
              <a:t> </a:t>
            </a:r>
            <a:r>
              <a:rPr lang="hr-HR" sz="2000" dirty="0" smtClean="0"/>
              <a:t>     </a:t>
            </a:r>
            <a:r>
              <a:rPr lang="hr-HR" sz="2000" dirty="0" err="1" smtClean="0"/>
              <a:t>Instagram</a:t>
            </a:r>
            <a:r>
              <a:rPr lang="hr-HR" sz="2000" dirty="0" smtClean="0"/>
              <a:t>: </a:t>
            </a:r>
            <a:r>
              <a:rPr lang="hr-HR" sz="2000" dirty="0" err="1" smtClean="0"/>
              <a:t>vt</a:t>
            </a:r>
            <a:r>
              <a:rPr lang="hr-HR" sz="2000" dirty="0" smtClean="0"/>
              <a:t>_</a:t>
            </a:r>
            <a:r>
              <a:rPr lang="hr-HR" sz="2000" dirty="0" err="1" smtClean="0"/>
              <a:t>la</a:t>
            </a:r>
            <a:r>
              <a:rPr lang="hr-HR" sz="2000" dirty="0" smtClean="0"/>
              <a:t>_viola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5643602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7888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DJELATNOST</a:t>
            </a:r>
            <a:endParaRPr lang="hr-HR" sz="6000" b="1" dirty="0">
              <a:solidFill>
                <a:srgbClr val="7888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00364" y="2000240"/>
            <a:ext cx="6143636" cy="140017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Dekoracija interijera i trgovina na veliko cvijećem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57432" y="142852"/>
            <a:ext cx="6686568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7888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VIZIJA I MISIJA</a:t>
            </a:r>
            <a:endParaRPr lang="hr-HR" sz="6000" b="1" dirty="0">
              <a:solidFill>
                <a:srgbClr val="7888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28828" y="1357298"/>
            <a:ext cx="6715172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hr-HR" sz="2800" dirty="0" smtClean="0"/>
              <a:t>VIZIJA: Biti vodeća tvrtka u dekoraciji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interijera koja će svojim proizvodima i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uslugama zadovoljiti svaku potrebu i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želju klijenata     </a:t>
            </a:r>
          </a:p>
          <a:p>
            <a:pPr>
              <a:spcBef>
                <a:spcPts val="0"/>
              </a:spcBef>
              <a:buNone/>
            </a:pPr>
            <a:endParaRPr lang="hr-HR" sz="2800" dirty="0"/>
          </a:p>
          <a:p>
            <a:pPr>
              <a:spcBef>
                <a:spcPts val="0"/>
              </a:spcBef>
              <a:buNone/>
            </a:pPr>
            <a:r>
              <a:rPr lang="hr-HR" sz="2800" dirty="0" smtClean="0"/>
              <a:t>MISIJA: Vrhunskom kvalitetom naših 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 smtClean="0"/>
              <a:t>              proizvoda i jedinstvenim uslugama 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želimo pridobiti i zadržati povjerenje</a:t>
            </a:r>
          </a:p>
          <a:p>
            <a:pPr>
              <a:spcBef>
                <a:spcPts val="0"/>
              </a:spcBef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naših klijenata             </a:t>
            </a:r>
            <a:r>
              <a:rPr lang="hr-HR" dirty="0" smtClean="0"/>
              <a:t>      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6043626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7888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DJELATNICI </a:t>
            </a:r>
            <a:endParaRPr lang="hr-HR" sz="6000" b="1" dirty="0">
              <a:solidFill>
                <a:srgbClr val="7888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785950" cy="151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788859"/>
                </a:solidFill>
                <a:latin typeface="Freestyle Script" pitchFamily="66" charset="0"/>
              </a:rPr>
              <a:t>ASORTIMAN</a:t>
            </a:r>
            <a:endParaRPr lang="hr-HR" sz="6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pic>
        <p:nvPicPr>
          <p:cNvPr id="4" name="Rezervirano mjesto sadržaja 3" descr="lela_design_cvjetna-dekoracija_u-kutiji_od_mix_ruza_2-300x355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412776"/>
            <a:ext cx="1571636" cy="173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987824" y="3140968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KRALJICA ROZA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pic>
        <p:nvPicPr>
          <p:cNvPr id="6" name="Slika 5" descr="BIJELE RUŽE U KUTIJ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178595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131840" y="5229200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BIJELA RADOST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715108" y="501317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LJUBIČASTA MELODIJA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pic>
        <p:nvPicPr>
          <p:cNvPr id="10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32040" y="4293096"/>
            <a:ext cx="1571636" cy="149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/>
          <p:cNvSpPr txBox="1"/>
          <p:nvPr/>
        </p:nvSpPr>
        <p:spPr>
          <a:xfrm>
            <a:off x="4932040" y="58052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RASKOŠAN BUKET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pic>
        <p:nvPicPr>
          <p:cNvPr id="12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286512" y="1357298"/>
            <a:ext cx="1523895" cy="159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kstniOkvir 12"/>
          <p:cNvSpPr txBox="1"/>
          <p:nvPr/>
        </p:nvSpPr>
        <p:spPr>
          <a:xfrm>
            <a:off x="6215074" y="29289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PASTELA NJEŽNOSTI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99792" y="2348880"/>
            <a:ext cx="2143140" cy="18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12160" y="332656"/>
            <a:ext cx="2143140" cy="202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2771800" y="4221088"/>
            <a:ext cx="20756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88859"/>
                </a:solidFill>
                <a:latin typeface="Freestyle Script" pitchFamily="66" charset="0"/>
              </a:rPr>
              <a:t>BIJELA ELEGANCIJA</a:t>
            </a:r>
            <a:endParaRPr lang="hr-HR" sz="2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372200" y="24208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88859"/>
                </a:solidFill>
                <a:latin typeface="Freestyle Script" pitchFamily="66" charset="0"/>
              </a:rPr>
              <a:t>CRNA MISTIKA</a:t>
            </a:r>
            <a:endParaRPr lang="hr-HR" sz="2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858016" y="564357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88859"/>
                </a:solidFill>
                <a:latin typeface="Freestyle Script" pitchFamily="66" charset="0"/>
              </a:rPr>
              <a:t>ARIA</a:t>
            </a:r>
            <a:endParaRPr lang="hr-HR" sz="2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pic>
        <p:nvPicPr>
          <p:cNvPr id="13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00760" y="3571876"/>
            <a:ext cx="2386019" cy="203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9163E04E6FE234D3BB6A065032ED405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571480"/>
            <a:ext cx="2428892" cy="169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cvijet-zenska-sreca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208" y="1628801"/>
            <a:ext cx="20882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aloe-vera-houseplant-in-white-po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1840" y="3501008"/>
            <a:ext cx="2865850" cy="216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6948264" y="37170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88859"/>
                </a:solidFill>
                <a:latin typeface="Freestyle Script" pitchFamily="66" charset="0"/>
              </a:rPr>
              <a:t>SPATIFILUM</a:t>
            </a:r>
            <a:endParaRPr lang="hr-HR" sz="2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419872" y="227687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88859"/>
                </a:solidFill>
                <a:latin typeface="Freestyle Script" pitchFamily="66" charset="0"/>
              </a:rPr>
              <a:t>KAKTUS</a:t>
            </a:r>
            <a:endParaRPr lang="hr-HR" sz="2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995936" y="5661248"/>
            <a:ext cx="11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88859"/>
                </a:solidFill>
                <a:latin typeface="Freestyle Script" pitchFamily="66" charset="0"/>
              </a:rPr>
              <a:t>ALOE VERA</a:t>
            </a:r>
            <a:endParaRPr lang="hr-HR" sz="20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715140" y="428604"/>
            <a:ext cx="1323980" cy="1885950"/>
          </a:xfrm>
          <a:prstGeom prst="rect">
            <a:avLst/>
          </a:prstGeom>
        </p:spPr>
      </p:pic>
      <p:pic>
        <p:nvPicPr>
          <p:cNvPr id="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28926" y="2500306"/>
            <a:ext cx="2208207" cy="199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357950" y="3786190"/>
            <a:ext cx="2143140" cy="182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6858016" y="564357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ZIMSKA BAJKA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000364" y="45720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NEODOLJIVA HARMONIJA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572264" y="24288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788859"/>
                </a:solidFill>
                <a:latin typeface="Freestyle Script" pitchFamily="66" charset="0"/>
              </a:rPr>
              <a:t>ĆAROLIJA MIRISA</a:t>
            </a:r>
            <a:endParaRPr lang="hr-HR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ucni_ured_ns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4867474" cy="308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4716016" y="465313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788859"/>
                </a:solidFill>
                <a:latin typeface="Freestyle Script" pitchFamily="66" charset="0"/>
              </a:rPr>
              <a:t>DEKORIRANJE PROSTORA</a:t>
            </a:r>
            <a:endParaRPr lang="hr-HR" sz="2400" b="1" dirty="0">
              <a:solidFill>
                <a:srgbClr val="788859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172</Words>
  <Application>Microsoft Office PowerPoint</Application>
  <PresentationFormat>Prikaz na zaslonu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VT Ekonomske i trgovačke škole Dubrovnik</vt:lpstr>
      <vt:lpstr>DJELATNOST</vt:lpstr>
      <vt:lpstr>VIZIJA I MISIJA</vt:lpstr>
      <vt:lpstr>DJELATNICI </vt:lpstr>
      <vt:lpstr>ASORTIMAN</vt:lpstr>
      <vt:lpstr>Slajd 6</vt:lpstr>
      <vt:lpstr>Slajd 7</vt:lpstr>
      <vt:lpstr>Slajd 8</vt:lpstr>
      <vt:lpstr>Slajd 9</vt:lpstr>
      <vt:lpstr>Slajd 10</vt:lpstr>
      <vt:lpstr>Nek’ Vam posao procvjeta!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Ekonomske i trgovačke škole Dubrovnik</dc:title>
  <dc:creator>učenik</dc:creator>
  <cp:lastModifiedBy>Korisnik</cp:lastModifiedBy>
  <cp:revision>25</cp:revision>
  <dcterms:created xsi:type="dcterms:W3CDTF">2018-03-16T09:11:51Z</dcterms:created>
  <dcterms:modified xsi:type="dcterms:W3CDTF">2019-05-07T06:53:21Z</dcterms:modified>
</cp:coreProperties>
</file>