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Rezervirano mjesto podnožj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7" name="Ravni poveznik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10" name="Ravni poveznik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1FEF8D-F3BF-48FB-B5BB-747DD1CDC38F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499D4F9-030F-4304-843B-58DE8786C7B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FFFF"/>
                </a:solidFill>
              </a:rPr>
              <a:t>Vježbenička tvrtka Ekonomske i trgovačke škole u Dubrovniku</a:t>
            </a:r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305800" cy="1981200"/>
          </a:xfrm>
        </p:spPr>
        <p:txBody>
          <a:bodyPr/>
          <a:lstStyle/>
          <a:p>
            <a:r>
              <a:rPr lang="hr-HR" dirty="0" err="1" smtClean="0">
                <a:solidFill>
                  <a:schemeClr val="bg1"/>
                </a:solidFill>
              </a:rPr>
              <a:t>Supreme</a:t>
            </a:r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hr-HR" dirty="0" err="1" smtClean="0">
                <a:solidFill>
                  <a:schemeClr val="bg1"/>
                </a:solidFill>
              </a:rPr>
              <a:t>Agency</a:t>
            </a:r>
            <a:r>
              <a:rPr lang="hr-HR" dirty="0" smtClean="0">
                <a:solidFill>
                  <a:schemeClr val="bg1"/>
                </a:solidFill>
              </a:rPr>
              <a:t> d.o.o.</a:t>
            </a:r>
            <a:endParaRPr lang="hr-H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FFFF"/>
                </a:solidFill>
              </a:rPr>
              <a:t>Naša tvrtka osnovana je 2017. i broji jedanaest članova.</a:t>
            </a:r>
          </a:p>
          <a:p>
            <a:r>
              <a:rPr lang="hr-HR" dirty="0" smtClean="0">
                <a:solidFill>
                  <a:srgbClr val="FFFFFF"/>
                </a:solidFill>
              </a:rPr>
              <a:t>Poslujemo na adresi Iva Vojnovića 12A u Ekonomskoj i trgovačkoj školi u Dubrovniku.</a:t>
            </a:r>
          </a:p>
          <a:p>
            <a:r>
              <a:rPr lang="hr-HR" dirty="0" smtClean="0">
                <a:solidFill>
                  <a:srgbClr val="FFFFFF"/>
                </a:solidFill>
              </a:rPr>
              <a:t>Misija tvrtke: pružiti našim klijentima usluge izrade web stranica, logotipa i promotivnih materijala kao i usluge održavanja društvenih mreža na što kvalitetniji način.</a:t>
            </a:r>
          </a:p>
          <a:p>
            <a:r>
              <a:rPr lang="hr-HR" dirty="0" smtClean="0">
                <a:solidFill>
                  <a:srgbClr val="FFFFFF"/>
                </a:solidFill>
              </a:rPr>
              <a:t>Vizija tvrtke: postati vodeća informatička vježbenička tvrtka u Hrvatskoj u web dizajnu.</a:t>
            </a:r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C00000"/>
                </a:solidFill>
              </a:rPr>
              <a:t>O nama</a:t>
            </a: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57158" y="4929198"/>
            <a:ext cx="8229600" cy="1219200"/>
          </a:xfrm>
        </p:spPr>
        <p:txBody>
          <a:bodyPr/>
          <a:lstStyle/>
          <a:p>
            <a:pPr algn="ctr"/>
            <a:r>
              <a:rPr lang="hr-HR" dirty="0" err="1" smtClean="0">
                <a:solidFill>
                  <a:srgbClr val="C00000"/>
                </a:solidFill>
              </a:rPr>
              <a:t>Supreme</a:t>
            </a:r>
            <a:r>
              <a:rPr lang="hr-HR" dirty="0" smtClean="0">
                <a:solidFill>
                  <a:srgbClr val="C00000"/>
                </a:solidFill>
              </a:rPr>
              <a:t>  team</a:t>
            </a:r>
            <a:endParaRPr lang="hr-HR" dirty="0">
              <a:solidFill>
                <a:srgbClr val="C00000"/>
              </a:solidFill>
            </a:endParaRPr>
          </a:p>
        </p:txBody>
      </p:sp>
      <p:pic>
        <p:nvPicPr>
          <p:cNvPr id="4" name="Rezervirano mjesto sadržaja 3" descr="IMG_20190320_115756_50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357290" y="642918"/>
            <a:ext cx="6096000" cy="4572000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 smtClean="0">
              <a:solidFill>
                <a:srgbClr val="FFFFFF"/>
              </a:solidFill>
            </a:endParaRPr>
          </a:p>
          <a:p>
            <a:pPr algn="ctr"/>
            <a:endParaRPr lang="hr-HR" dirty="0" smtClean="0">
              <a:solidFill>
                <a:srgbClr val="FFFFFF"/>
              </a:solidFill>
            </a:endParaRPr>
          </a:p>
          <a:p>
            <a:pPr algn="ctr"/>
            <a:endParaRPr lang="hr-HR" dirty="0" smtClean="0">
              <a:solidFill>
                <a:srgbClr val="FFFFFF"/>
              </a:solidFill>
            </a:endParaRPr>
          </a:p>
          <a:p>
            <a:pPr algn="ctr"/>
            <a:endParaRPr lang="hr-HR" dirty="0" smtClean="0">
              <a:solidFill>
                <a:srgbClr val="FFFFFF"/>
              </a:solidFill>
            </a:endParaRPr>
          </a:p>
          <a:p>
            <a:pPr algn="ctr"/>
            <a:r>
              <a:rPr lang="hr-HR" dirty="0" smtClean="0">
                <a:solidFill>
                  <a:srgbClr val="FFFFFF"/>
                </a:solidFill>
              </a:rPr>
              <a:t>Naša priča</a:t>
            </a:r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C00000"/>
                </a:solidFill>
              </a:rPr>
              <a:t>Zašto baš </a:t>
            </a:r>
            <a:r>
              <a:rPr lang="hr-HR" dirty="0" err="1" smtClean="0">
                <a:solidFill>
                  <a:srgbClr val="C00000"/>
                </a:solidFill>
              </a:rPr>
              <a:t>Supreme</a:t>
            </a:r>
            <a:r>
              <a:rPr lang="hr-HR" dirty="0" smtClean="0">
                <a:solidFill>
                  <a:srgbClr val="C00000"/>
                </a:solidFill>
              </a:rPr>
              <a:t>?</a:t>
            </a: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 descr="Izrezakhlgk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85860"/>
            <a:ext cx="8011969" cy="4572000"/>
          </a:xfrm>
        </p:spPr>
      </p:pic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Izrezak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642918"/>
            <a:ext cx="4020421" cy="5572164"/>
          </a:xfrm>
        </p:spPr>
      </p:pic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i="1" dirty="0" smtClean="0">
                <a:solidFill>
                  <a:srgbClr val="FFFFFF"/>
                </a:solidFill>
              </a:rPr>
              <a:t>HVALA NA POZORNOSTI!</a:t>
            </a:r>
          </a:p>
          <a:p>
            <a:pPr marL="0" indent="0" algn="ctr">
              <a:buNone/>
            </a:pPr>
            <a:endParaRPr lang="hr-HR" i="1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hr-HR" i="1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987258"/>
            <a:ext cx="4032448" cy="2135909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rilagođeno 3">
      <a:dk1>
        <a:sysClr val="windowText" lastClr="000000"/>
      </a:dk1>
      <a:lt1>
        <a:srgbClr val="C00000"/>
      </a:lt1>
      <a:dk2>
        <a:srgbClr val="C00000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91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Papir</vt:lpstr>
      <vt:lpstr>Supreme Agency d.o.o.</vt:lpstr>
      <vt:lpstr>O nama</vt:lpstr>
      <vt:lpstr>Supreme  team</vt:lpstr>
      <vt:lpstr>Zašto baš Supreme?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Pavica</cp:lastModifiedBy>
  <cp:revision>12</cp:revision>
  <dcterms:created xsi:type="dcterms:W3CDTF">2019-03-20T10:33:02Z</dcterms:created>
  <dcterms:modified xsi:type="dcterms:W3CDTF">2019-04-14T22:40:31Z</dcterms:modified>
</cp:coreProperties>
</file>