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82" r:id="rId2"/>
    <p:sldId id="257" r:id="rId3"/>
    <p:sldId id="258" r:id="rId4"/>
    <p:sldId id="267" r:id="rId5"/>
    <p:sldId id="278" r:id="rId6"/>
    <p:sldId id="268" r:id="rId7"/>
    <p:sldId id="269" r:id="rId8"/>
    <p:sldId id="275" r:id="rId9"/>
    <p:sldId id="276" r:id="rId10"/>
    <p:sldId id="281" r:id="rId11"/>
    <p:sldId id="277" r:id="rId12"/>
    <p:sldId id="279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61DD-7C09-4030-AFFF-1CA820E77BB5}" type="datetimeFigureOut">
              <a:rPr lang="hr-HR" smtClean="0"/>
              <a:pPr/>
              <a:t>2.5.2019.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7D9F3-E40C-4641-A2C9-04BEE29F93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4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7D9F3-E40C-4641-A2C9-04BEE29F931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67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AF9C-AE2F-442C-A035-88CB81C1AAB8}" type="datetimeFigureOut">
              <a:rPr lang="sr-Latn-CS" smtClean="0"/>
              <a:pPr/>
              <a:t>2.5.2019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FCE2-1731-41E4-9284-B44AB066DEA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mailto:printeraet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8624C1-2D9A-4661-A55D-03FB48EE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Gabriola" panose="04040605051002020D02" pitchFamily="82" charset="0"/>
              </a:rPr>
              <a:t>Uskoro: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4B5F0D09-6F40-4FCD-A70C-69285864F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17638"/>
            <a:ext cx="349809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991EF941-88A0-475E-B40E-C4294F5DFD12}"/>
              </a:ext>
            </a:extLst>
          </p:cNvPr>
          <p:cNvSpPr txBox="1"/>
          <p:nvPr/>
        </p:nvSpPr>
        <p:spPr>
          <a:xfrm>
            <a:off x="611560" y="1450604"/>
            <a:ext cx="4752528" cy="40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Odaberite model majice koji želite dizajnirati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Odaberite boju i veličinu majice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Unesite sliku i tekst ili odaberite nešto od naših motiva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32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Kad ste gotovi kliknete na “Dodaj u košaricu” i nastavite kupovinu</a:t>
            </a:r>
          </a:p>
        </p:txBody>
      </p:sp>
    </p:spTree>
    <p:extLst>
      <p:ext uri="{BB962C8B-B14F-4D97-AF65-F5344CB8AC3E}">
        <p14:creationId xmlns:p14="http://schemas.microsoft.com/office/powerpoint/2010/main" val="17201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45AB9A8-5404-4087-9974-FDA9B82ED9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75CDEBB-1FF1-4526-8CAC-76C371E2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4019"/>
            <a:ext cx="8291264" cy="3485629"/>
          </a:xfrm>
        </p:spPr>
        <p:txBody>
          <a:bodyPr/>
          <a:lstStyle/>
          <a:p>
            <a:pPr marL="0" indent="0">
              <a:buNone/>
            </a:pPr>
            <a:r>
              <a:rPr lang="hr-HR" sz="4400" b="1" dirty="0">
                <a:latin typeface="Gabriola" panose="04040605051002020D02" pitchFamily="82" charset="0"/>
              </a:rPr>
              <a:t>Kontaktirajte nas </a:t>
            </a:r>
            <a:r>
              <a:rPr lang="hr-HR" sz="4400" b="1" dirty="0">
                <a:latin typeface="Gabriola" panose="04040605051002020D02" pitchFamily="82" charset="0"/>
                <a:sym typeface="Wingdings" panose="05000000000000000000" pitchFamily="2" charset="2"/>
              </a:rPr>
              <a:t></a:t>
            </a:r>
            <a:endParaRPr lang="hr-HR" sz="4400" b="1" dirty="0">
              <a:latin typeface="Gabriola" panose="04040605051002020D02" pitchFamily="82" charset="0"/>
            </a:endParaRPr>
          </a:p>
          <a:p>
            <a:r>
              <a:rPr lang="hr-HR" sz="4800" b="1" dirty="0">
                <a:latin typeface="Gabriola" panose="04040605051002020D02" pitchFamily="82" charset="0"/>
              </a:rPr>
              <a:t>Iva Vojnovića 12a</a:t>
            </a:r>
          </a:p>
          <a:p>
            <a:r>
              <a:rPr lang="hr-HR" sz="4800" b="1" dirty="0">
                <a:latin typeface="Gabriola" panose="04040605051002020D02" pitchFamily="82" charset="0"/>
              </a:rPr>
              <a:t>20000 Dubrovnik</a:t>
            </a:r>
          </a:p>
          <a:p>
            <a:r>
              <a:rPr lang="hr-HR" sz="4800" b="1" dirty="0">
                <a:latin typeface="Gabriola" panose="04040605051002020D02" pitchFamily="82" charset="0"/>
              </a:rPr>
              <a:t>E-pošta: </a:t>
            </a:r>
            <a:r>
              <a:rPr lang="hr-HR" sz="4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printeraets@gmail.com</a:t>
            </a:r>
            <a:endParaRPr lang="hr-HR" sz="4800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4800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4800" dirty="0">
              <a:latin typeface="Gabriola" panose="04040605051002020D02" pitchFamily="82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66189FE-A51D-426B-9304-40613942D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06" y="3689648"/>
            <a:ext cx="7472768" cy="31683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D25C759-B568-46F2-9D07-46A3AE8E6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30318"/>
            <a:ext cx="3222407" cy="9022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D28AD16-6A7F-4F36-894A-6CB8F9EC6C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936" y="5146378"/>
            <a:ext cx="145707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0034" y="28572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PRINTERA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85720" y="207167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475656" y="1052736"/>
            <a:ext cx="7325416" cy="5090908"/>
          </a:xfrm>
        </p:spPr>
        <p:txBody>
          <a:bodyPr>
            <a:normAutofit/>
          </a:bodyPr>
          <a:lstStyle/>
          <a:p>
            <a:r>
              <a:rPr lang="hr-HR" sz="4400" b="1" dirty="0">
                <a:latin typeface="Gabriola" pitchFamily="82" charset="0"/>
              </a:rPr>
              <a:t>Printera d.o.o. je vježbenička</a:t>
            </a:r>
          </a:p>
          <a:p>
            <a:pPr marL="0" indent="0">
              <a:buNone/>
            </a:pPr>
            <a:r>
              <a:rPr lang="hr-HR" sz="4400" b="1" dirty="0">
                <a:latin typeface="Gabriola" pitchFamily="82" charset="0"/>
              </a:rPr>
              <a:t>    tvrtka Ekonomske i trgovačke</a:t>
            </a:r>
          </a:p>
          <a:p>
            <a:pPr marL="0" indent="0">
              <a:buNone/>
            </a:pPr>
            <a:r>
              <a:rPr lang="hr-HR" sz="4400" b="1" dirty="0">
                <a:latin typeface="Gabriola" pitchFamily="82" charset="0"/>
              </a:rPr>
              <a:t>     škole Dubrovnik</a:t>
            </a:r>
          </a:p>
          <a:p>
            <a:r>
              <a:rPr lang="hr-HR" sz="4400" b="1" dirty="0">
                <a:latin typeface="Gabriola" pitchFamily="82" charset="0"/>
              </a:rPr>
              <a:t>Osnovana je 2018.g.</a:t>
            </a:r>
          </a:p>
          <a:p>
            <a:r>
              <a:rPr lang="hr-HR" sz="4400" b="1" dirty="0">
                <a:latin typeface="Gabriola" pitchFamily="82" charset="0"/>
              </a:rPr>
              <a:t>Djelatnost: tiskarske usluge</a:t>
            </a:r>
          </a:p>
          <a:p>
            <a:r>
              <a:rPr lang="hr-HR" sz="4400" b="1" dirty="0">
                <a:latin typeface="Gabriola" pitchFamily="82" charset="0"/>
              </a:rPr>
              <a:t>Zaposleni: 10</a:t>
            </a:r>
          </a:p>
          <a:p>
            <a:pPr>
              <a:buNone/>
            </a:pPr>
            <a:endParaRPr lang="hr-HR" sz="3600" dirty="0"/>
          </a:p>
          <a:p>
            <a:pPr>
              <a:buNone/>
            </a:pPr>
            <a:endParaRPr lang="hr-HR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5143512"/>
            <a:ext cx="1452546" cy="145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5697559"/>
          </a:xfrm>
        </p:spPr>
        <p:txBody>
          <a:bodyPr/>
          <a:lstStyle/>
          <a:p>
            <a:pPr algn="ctr">
              <a:buNone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MISIJA</a:t>
            </a:r>
          </a:p>
          <a:p>
            <a:pPr algn="ctr">
              <a:buNone/>
            </a:pPr>
            <a:r>
              <a:rPr lang="hr-HR" b="1" dirty="0">
                <a:latin typeface="Gabriola" pitchFamily="82" charset="0"/>
              </a:rPr>
              <a:t>Nastojati kupcu ispuniti tri uvjeta:</a:t>
            </a:r>
          </a:p>
          <a:p>
            <a:pPr marL="514350" indent="-514350" algn="ctr">
              <a:buNone/>
            </a:pPr>
            <a:r>
              <a:rPr lang="hr-HR" b="1" dirty="0">
                <a:latin typeface="Gabriola" pitchFamily="82" charset="0"/>
              </a:rPr>
              <a:t>visoka kvaliteta tiska,brzi rok isporuke i niska</a:t>
            </a:r>
          </a:p>
          <a:p>
            <a:pPr marL="514350" indent="-514350" algn="ctr">
              <a:buNone/>
            </a:pPr>
            <a:r>
              <a:rPr lang="hr-HR" b="1" dirty="0">
                <a:latin typeface="Gabriola" pitchFamily="82" charset="0"/>
              </a:rPr>
              <a:t>cijena izrade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marL="514350" indent="-514350" algn="ctr">
              <a:buNone/>
            </a:pPr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VIZIJA</a:t>
            </a:r>
          </a:p>
          <a:p>
            <a:pPr marL="514350" indent="-514350" algn="ctr">
              <a:buNone/>
            </a:pPr>
            <a:r>
              <a:rPr lang="hr-HR" dirty="0">
                <a:latin typeface="Arial Rounded MT Bold" pitchFamily="34" charset="0"/>
              </a:rPr>
              <a:t>          </a:t>
            </a:r>
            <a:r>
              <a:rPr lang="hr-HR" b="1" dirty="0">
                <a:latin typeface="Gabriola" pitchFamily="82" charset="0"/>
              </a:rPr>
              <a:t>Biti lider na tržištu vježbeničkih tvrtki koji će predstavljati standard tiskarske izvrsnosti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452546" cy="145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9FEF56D-5E1B-4F45-8A3C-56088F7CD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149" y="4338453"/>
            <a:ext cx="3246002" cy="24928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2F0A09D-0C1A-4BC4-BEFE-8378CC9B7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338453"/>
            <a:ext cx="2662254" cy="2317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3D51A66-959F-4042-B6FA-A7B37B6FFF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54" y="379038"/>
            <a:ext cx="2950720" cy="285927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4E65896-F073-4D1E-A462-A0E0ED1A6C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174" y="350350"/>
            <a:ext cx="3237257" cy="28592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CD03F54-0C77-4295-A3DF-712EF5AF2E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282" y="4002173"/>
            <a:ext cx="2853175" cy="28531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677E77D-47ED-4330-9191-C684D08E51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180" y="4165880"/>
            <a:ext cx="3055929" cy="269911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5E72772-0AC2-4F24-8CF2-69EB87ADAC56}"/>
              </a:ext>
            </a:extLst>
          </p:cNvPr>
          <p:cNvSpPr txBox="1"/>
          <p:nvPr/>
        </p:nvSpPr>
        <p:spPr>
          <a:xfrm rot="10800000" flipV="1">
            <a:off x="395536" y="3183361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Majice  kratkih  rukava s vašim natpisom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BF4435D-8A65-4487-AF46-74AA84A7AC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229200"/>
            <a:ext cx="1457070" cy="14509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E88D04F-E8E6-463C-9ACC-3836954644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431" y="1779986"/>
            <a:ext cx="1913200" cy="1548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F8B17F88-68C0-4598-8C96-A757C85C4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301208"/>
            <a:ext cx="1457070" cy="14509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A75FE09-72DF-400B-B61D-8C4892B7C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" y="-387424"/>
            <a:ext cx="4531186" cy="45311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431B9BB-E458-4357-91F5-4A2EA18C04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254" y="35100"/>
            <a:ext cx="2743200" cy="3429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C46E102-3DB4-4474-AEE3-41A9413017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981532"/>
            <a:ext cx="4661435" cy="4104456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D455124-3F8E-4954-AC57-C5DB1AAE37FF}"/>
              </a:ext>
            </a:extLst>
          </p:cNvPr>
          <p:cNvSpPr txBox="1"/>
          <p:nvPr/>
        </p:nvSpPr>
        <p:spPr>
          <a:xfrm>
            <a:off x="5176787" y="3464100"/>
            <a:ext cx="3383667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4800" b="1" dirty="0" err="1">
                <a:latin typeface="Gabriola" panose="04040605051002020D02" pitchFamily="82" charset="0"/>
              </a:rPr>
              <a:t>Dukserice</a:t>
            </a:r>
            <a:r>
              <a:rPr lang="hr-HR" sz="4800" b="1" dirty="0">
                <a:latin typeface="Gabriola" panose="04040605051002020D02" pitchFamily="82" charset="0"/>
              </a:rPr>
              <a:t> s </a:t>
            </a:r>
          </a:p>
          <a:p>
            <a:r>
              <a:rPr lang="hr-HR" sz="4800" b="1" dirty="0">
                <a:latin typeface="Gabriola" panose="04040605051002020D02" pitchFamily="82" charset="0"/>
              </a:rPr>
              <a:t>vašim natpisom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9B25886-CA3D-46C9-8CB7-280C6A9259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510" y="5157192"/>
            <a:ext cx="1731431" cy="1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0F146B2-305B-4CDE-A22D-23E2B5BE1A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26" y="1121464"/>
            <a:ext cx="6413548" cy="540388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815CBE9-CE35-42D2-A444-71E0A30E9B95}"/>
              </a:ext>
            </a:extLst>
          </p:cNvPr>
          <p:cNvSpPr txBox="1"/>
          <p:nvPr/>
        </p:nvSpPr>
        <p:spPr>
          <a:xfrm>
            <a:off x="755576" y="20770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Posebna ponuda:  majice za maturante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E5B9FD72-04DF-4ECE-A88C-5D0B733CD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5193703"/>
            <a:ext cx="1457070" cy="14509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39A7FA2-F274-408A-9352-B90F940BA4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329914"/>
            <a:ext cx="1589202" cy="1251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9F6FC28D-3D76-4439-A930-915A75E68C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54" y="0"/>
            <a:ext cx="2859272" cy="28592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725EF1F-141B-42D7-9F68-BB11B2435D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10110"/>
            <a:ext cx="2859272" cy="285927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B26D52E-A02E-474F-A378-E4E51D4D4C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6776" y="3915349"/>
            <a:ext cx="2857500" cy="28575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C633AA6-BE02-4213-B2D8-D41F8D29D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113" y="3915349"/>
            <a:ext cx="2853175" cy="285927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E3FAABCE-AE87-4F9E-8A07-7389ECAAB007}"/>
              </a:ext>
            </a:extLst>
          </p:cNvPr>
          <p:cNvSpPr/>
          <p:nvPr/>
        </p:nvSpPr>
        <p:spPr>
          <a:xfrm>
            <a:off x="611560" y="2023414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6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Šilt kape s vašim natpisom</a:t>
            </a:r>
            <a:r>
              <a:rPr lang="hr-HR" sz="3600" b="1" dirty="0">
                <a:latin typeface="Gabriola" panose="04040605051002020D02" pitchFamily="82" charset="0"/>
              </a:rPr>
              <a:t/>
            </a:r>
            <a:br>
              <a:rPr lang="hr-HR" sz="3600" b="1" dirty="0">
                <a:latin typeface="Gabriola" panose="04040605051002020D02" pitchFamily="82" charset="0"/>
              </a:rPr>
            </a:br>
            <a:r>
              <a:rPr lang="hr-HR" sz="3600" b="1" dirty="0">
                <a:latin typeface="Gabriola" panose="04040605051002020D02" pitchFamily="82" charset="0"/>
              </a:rPr>
              <a:t>Na e-mail nam pošaljite natpis ili sliku koju želite te kapa stiže na vašu adresu   ( i to je to….jednostavno 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28402F1-92C4-4DDB-98DC-DE4671F441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288" y="5344985"/>
            <a:ext cx="1457070" cy="1450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742533-707E-4188-9C7A-4EF323AB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hr-HR" sz="4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Podmetači i čaše </a:t>
            </a:r>
            <a:br>
              <a:rPr lang="hr-HR" sz="4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r-HR" sz="4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s vašim  </a:t>
            </a:r>
            <a:r>
              <a:rPr lang="hr-HR" sz="4800" b="1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natpisom,tiskom,printo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m</a:t>
            </a:r>
            <a:endParaRPr lang="hr-HR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61CC736-EC53-436C-BE57-C37C4F770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22" y="1700808"/>
            <a:ext cx="3722202" cy="45365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47DA970-B7F1-48B7-9B9B-A88BF2BB49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554" y="1887467"/>
            <a:ext cx="3312368" cy="432048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A44BC29-A018-4F4D-B56E-F8B5393935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875" y="5153921"/>
            <a:ext cx="145707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A489DE-01DE-48DF-A485-A060CD1D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696"/>
            <a:ext cx="3923928" cy="724942"/>
          </a:xfrm>
        </p:spPr>
        <p:txBody>
          <a:bodyPr>
            <a:noAutofit/>
          </a:bodyPr>
          <a:lstStyle/>
          <a:p>
            <a:r>
              <a:rPr lang="hr-HR" sz="4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Pregače s natpisom ili logom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72409375-9FA2-4061-88FD-981FA67BC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3017308" cy="452596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8F5EA8-55FE-4322-BA94-45B2428833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310" y="5394263"/>
            <a:ext cx="1457070" cy="14509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D5D3F90-0B57-4A7B-A387-943740DD7D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0648"/>
            <a:ext cx="43834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133</Words>
  <Application>Microsoft Office PowerPoint</Application>
  <PresentationFormat>Prikaz na zaslonu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Podmetači i čaše  s vašim  natpisom,tiskom,printom</vt:lpstr>
      <vt:lpstr>Pregače s natpisom ili logom</vt:lpstr>
      <vt:lpstr>Uskoro: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 10</dc:creator>
  <cp:lastModifiedBy>WSNDNE112</cp:lastModifiedBy>
  <cp:revision>37</cp:revision>
  <dcterms:created xsi:type="dcterms:W3CDTF">2019-03-05T16:11:19Z</dcterms:created>
  <dcterms:modified xsi:type="dcterms:W3CDTF">2019-05-02T07:46:36Z</dcterms:modified>
</cp:coreProperties>
</file>