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F9A"/>
    <a:srgbClr val="A794BE"/>
    <a:srgbClr val="C696D0"/>
    <a:srgbClr val="862A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9840-5A48-4BBD-9281-092767307584}" type="datetimeFigureOut">
              <a:rPr lang="hr-HR" smtClean="0"/>
              <a:pPr/>
              <a:t>2.5.2019.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EE9A-D8DF-497C-A9C8-CF7DFEBBF9E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hyperlink" Target="mailto:vtdirat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rozirni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4339994" cy="30477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4"/>
          <p:cNvSpPr txBox="1">
            <a:spLocks/>
          </p:cNvSpPr>
          <p:nvPr/>
        </p:nvSpPr>
        <p:spPr>
          <a:xfrm>
            <a:off x="179512" y="188640"/>
            <a:ext cx="4834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  Kontaktirajte</a:t>
            </a:r>
            <a:r>
              <a:rPr kumimoji="0" lang="hr-H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nas!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11560" y="1700808"/>
            <a:ext cx="45365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Monotype Corsiva" pitchFamily="66" charset="0"/>
              </a:rPr>
              <a:t>Iva Vojnovića 12a</a:t>
            </a:r>
          </a:p>
          <a:p>
            <a:pPr algn="ctr"/>
            <a:r>
              <a:rPr lang="hr-HR" sz="2400" dirty="0" smtClean="0">
                <a:latin typeface="Monotype Corsiva" pitchFamily="66" charset="0"/>
              </a:rPr>
              <a:t>20000 Dubrovnik</a:t>
            </a:r>
          </a:p>
          <a:p>
            <a:pPr algn="ctr"/>
            <a:endParaRPr lang="hr-HR" sz="2400" dirty="0" smtClean="0">
              <a:latin typeface="Monotype Corsiva" pitchFamily="66" charset="0"/>
            </a:endParaRPr>
          </a:p>
          <a:p>
            <a:pPr algn="ctr"/>
            <a:endParaRPr lang="hr-HR" sz="3200" dirty="0" smtClean="0">
              <a:latin typeface="Monotype Corsiva" pitchFamily="66" charset="0"/>
            </a:endParaRPr>
          </a:p>
          <a:p>
            <a:pPr algn="ctr"/>
            <a:r>
              <a:rPr lang="hr-HR" sz="2400" dirty="0" err="1" smtClean="0">
                <a:latin typeface="Monotype Corsiva" pitchFamily="66" charset="0"/>
              </a:rPr>
              <a:t>Tel</a:t>
            </a:r>
            <a:r>
              <a:rPr lang="hr-HR" sz="2400" dirty="0" smtClean="0">
                <a:latin typeface="Monotype Corsiva" pitchFamily="66" charset="0"/>
              </a:rPr>
              <a:t>/</a:t>
            </a:r>
            <a:r>
              <a:rPr lang="hr-HR" sz="2400" dirty="0" err="1" smtClean="0">
                <a:latin typeface="Monotype Corsiva" pitchFamily="66" charset="0"/>
              </a:rPr>
              <a:t>fax</a:t>
            </a:r>
            <a:r>
              <a:rPr lang="hr-HR" sz="2400" dirty="0" smtClean="0">
                <a:latin typeface="Monotype Corsiva" pitchFamily="66" charset="0"/>
              </a:rPr>
              <a:t>:020/331-620</a:t>
            </a:r>
          </a:p>
          <a:p>
            <a:pPr algn="ctr"/>
            <a:endParaRPr lang="hr-HR" sz="3200" dirty="0" smtClean="0">
              <a:latin typeface="Monotype Corsiva" pitchFamily="66" charset="0"/>
            </a:endParaRPr>
          </a:p>
          <a:p>
            <a:pPr algn="ctr"/>
            <a:endParaRPr lang="hr-HR" sz="2400" dirty="0" smtClean="0">
              <a:latin typeface="Monotype Corsiva" pitchFamily="66" charset="0"/>
            </a:endParaRPr>
          </a:p>
          <a:p>
            <a:pPr algn="ctr"/>
            <a:r>
              <a:rPr lang="hr-HR" sz="2400" dirty="0" smtClean="0">
                <a:latin typeface="Monotype Corsiva" pitchFamily="66" charset="0"/>
              </a:rPr>
              <a:t>E-pošta:</a:t>
            </a:r>
            <a:r>
              <a:rPr lang="hr-HR" sz="2400" dirty="0" smtClean="0"/>
              <a:t> </a:t>
            </a:r>
            <a:r>
              <a:rPr lang="hr-HR" sz="2400" dirty="0" err="1" smtClean="0">
                <a:latin typeface="Monotype Corsiva" pitchFamily="66" charset="0"/>
                <a:hlinkClick r:id="rId2"/>
              </a:rPr>
              <a:t>vtdirata</a:t>
            </a:r>
            <a:r>
              <a:rPr lang="hr-HR" sz="2400" dirty="0" smtClean="0">
                <a:latin typeface="Monotype Corsiva" pitchFamily="66" charset="0"/>
                <a:hlinkClick r:id="rId2"/>
              </a:rPr>
              <a:t>@</a:t>
            </a:r>
            <a:r>
              <a:rPr lang="hr-HR" sz="2400" dirty="0" err="1" smtClean="0">
                <a:latin typeface="Monotype Corsiva" pitchFamily="66" charset="0"/>
                <a:hlinkClick r:id="rId2"/>
              </a:rPr>
              <a:t>gmail.com</a:t>
            </a:r>
            <a:endParaRPr lang="hr-HR" sz="2400" dirty="0" smtClean="0">
              <a:latin typeface="Monotype Corsiva" pitchFamily="66" charset="0"/>
            </a:endParaRPr>
          </a:p>
          <a:p>
            <a:pPr algn="ctr"/>
            <a:r>
              <a:rPr lang="hr-HR" sz="2400" dirty="0" smtClean="0">
                <a:latin typeface="Monotype Corsiva" pitchFamily="66" charset="0"/>
              </a:rPr>
              <a:t>Web-stranica:</a:t>
            </a:r>
          </a:p>
          <a:p>
            <a:pPr algn="ctr">
              <a:buFont typeface="Arial" pitchFamily="34" charset="0"/>
              <a:buChar char="•"/>
            </a:pPr>
            <a:endParaRPr lang="hr-HR" dirty="0" smtClean="0"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Monotype Corsiva" pitchFamily="66" charset="0"/>
            </a:endParaRPr>
          </a:p>
        </p:txBody>
      </p:sp>
      <p:pic>
        <p:nvPicPr>
          <p:cNvPr id="22530" name="Picture 2" descr="purple-phone-5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720080" cy="531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531" name="Picture 3" descr="location-pointer-purp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519750" cy="6645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532" name="Picture 4" descr="purple-email-ico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790575" cy="790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2533" name="Picture 5" descr="895183734_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177047"/>
            <a:ext cx="3159457" cy="16809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2" name="Rezervirano mjesto sadržaja 7" descr="30581855_1727344464019071_6055494594156560384_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0"/>
            <a:ext cx="43559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prozirni log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21724"/>
            <a:ext cx="1475656" cy="10362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>
                <a:solidFill>
                  <a:srgbClr val="B13F9A"/>
                </a:solidFill>
                <a:latin typeface="Monotype Corsiva" pitchFamily="66" charset="0"/>
                <a:cs typeface="Times New Roman" pitchFamily="18" charset="0"/>
              </a:rPr>
              <a:t>Naša priča</a:t>
            </a:r>
            <a:endParaRPr lang="hr-HR" dirty="0">
              <a:solidFill>
                <a:srgbClr val="B13F9A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4536504" cy="4752528"/>
          </a:xfrm>
        </p:spPr>
        <p:txBody>
          <a:bodyPr/>
          <a:lstStyle/>
          <a:p>
            <a:pPr>
              <a:buNone/>
            </a:pPr>
            <a:endParaRPr lang="hr-HR" dirty="0" smtClean="0">
              <a:latin typeface="Monotype Corsiva" pitchFamily="66" charset="0"/>
            </a:endParaRPr>
          </a:p>
          <a:p>
            <a:r>
              <a:rPr lang="hr-HR" sz="2800" dirty="0" err="1" smtClean="0">
                <a:latin typeface="Monotype Corsiva" pitchFamily="66" charset="0"/>
              </a:rPr>
              <a:t>Đirata</a:t>
            </a:r>
            <a:r>
              <a:rPr lang="hr-HR" sz="2800" dirty="0" smtClean="0">
                <a:latin typeface="Monotype Corsiva" pitchFamily="66" charset="0"/>
              </a:rPr>
              <a:t> d.o.o. je vježbenička tvrtka Ekonomske i </a:t>
            </a:r>
            <a:r>
              <a:rPr lang="hr-HR" sz="2800" dirty="0" smtClean="0">
                <a:solidFill>
                  <a:srgbClr val="000000"/>
                </a:solidFill>
                <a:latin typeface="Monotype Corsiva" pitchFamily="66" charset="0"/>
              </a:rPr>
              <a:t>trgovačke škole Dubrovnik</a:t>
            </a:r>
          </a:p>
          <a:p>
            <a:r>
              <a:rPr lang="hr-HR" sz="2800" dirty="0" smtClean="0">
                <a:latin typeface="Monotype Corsiva" pitchFamily="66" charset="0"/>
              </a:rPr>
              <a:t>Osnovana je 2017. godine</a:t>
            </a:r>
          </a:p>
          <a:p>
            <a:r>
              <a:rPr lang="hr-HR" sz="2800" dirty="0" smtClean="0">
                <a:latin typeface="Monotype Corsiva" pitchFamily="66" charset="0"/>
              </a:rPr>
              <a:t>Ima 8 zaposlenika</a:t>
            </a:r>
          </a:p>
          <a:p>
            <a:r>
              <a:rPr lang="hr-HR" sz="2800" dirty="0" smtClean="0">
                <a:latin typeface="Monotype Corsiva" pitchFamily="66" charset="0"/>
              </a:rPr>
              <a:t>Djelatnost: putnička agencija i trgovina na veliko autohtonim proizvodima</a:t>
            </a:r>
          </a:p>
          <a:p>
            <a:endParaRPr lang="hr-HR" dirty="0">
              <a:latin typeface="Monotype Corsiva" pitchFamily="66" charset="0"/>
            </a:endParaRPr>
          </a:p>
        </p:txBody>
      </p:sp>
      <p:pic>
        <p:nvPicPr>
          <p:cNvPr id="12" name="Rezervirano mjesto sadržaja 7" descr="30581855_1727344464019071_6055494594156560384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704" y="0"/>
            <a:ext cx="41502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prozirni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21724"/>
            <a:ext cx="1475656" cy="10362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539552" y="764704"/>
            <a:ext cx="4038600" cy="2520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3600" b="1" dirty="0" smtClean="0">
                <a:solidFill>
                  <a:srgbClr val="B13F9A"/>
                </a:solidFill>
                <a:latin typeface="Monotype Corsiva" pitchFamily="66" charset="0"/>
                <a:cs typeface="Times New Roman" pitchFamily="18" charset="0"/>
              </a:rPr>
              <a:t>Misija</a:t>
            </a:r>
          </a:p>
          <a:p>
            <a:r>
              <a:rPr lang="hr-HR" sz="3000" dirty="0" smtClean="0">
                <a:latin typeface="Monotype Corsiva" pitchFamily="66" charset="0"/>
              </a:rPr>
              <a:t>Organizirati putovanja u skladu sa željama i mogućnostima naših korisnika</a:t>
            </a:r>
            <a:endParaRPr lang="hr-HR" sz="3000" dirty="0">
              <a:latin typeface="Monotype Corsiva" pitchFamily="66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539552" y="3429000"/>
            <a:ext cx="4038600" cy="28803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3600" b="1" dirty="0" smtClean="0">
                <a:solidFill>
                  <a:srgbClr val="B13F9A"/>
                </a:solidFill>
                <a:latin typeface="Monotype Corsiva" pitchFamily="66" charset="0"/>
                <a:cs typeface="Times New Roman" pitchFamily="18" charset="0"/>
              </a:rPr>
              <a:t>Vizija</a:t>
            </a:r>
          </a:p>
          <a:p>
            <a:r>
              <a:rPr lang="hr-HR" sz="3000" dirty="0" smtClean="0">
                <a:latin typeface="Monotype Corsiva" pitchFamily="66" charset="0"/>
              </a:rPr>
              <a:t>Postati prvi izbor pri odabiru putničke agencije</a:t>
            </a:r>
            <a:endParaRPr lang="hr-HR" sz="3000" dirty="0">
              <a:latin typeface="Monotype Corsiva" pitchFamily="66" charset="0"/>
            </a:endParaRPr>
          </a:p>
        </p:txBody>
      </p:sp>
      <p:pic>
        <p:nvPicPr>
          <p:cNvPr id="8" name="Slika 7" descr="prozirni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21724"/>
            <a:ext cx="1475656" cy="1036276"/>
          </a:xfrm>
          <a:prstGeom prst="rect">
            <a:avLst/>
          </a:prstGeom>
        </p:spPr>
      </p:pic>
      <p:pic>
        <p:nvPicPr>
          <p:cNvPr id="9" name="Rezervirano mjesto sadržaja 7" descr="30581855_1727344464019071_6055494594156560384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152" y="0"/>
            <a:ext cx="45658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4834880" cy="1143000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B13F9A"/>
                </a:solidFill>
                <a:latin typeface="Monotype Corsiva" pitchFamily="66" charset="0"/>
                <a:cs typeface="Times New Roman" pitchFamily="18" charset="0"/>
              </a:rPr>
              <a:t>Team building</a:t>
            </a:r>
            <a:endParaRPr lang="hr-HR" sz="3600" b="1" dirty="0">
              <a:solidFill>
                <a:srgbClr val="B13F9A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7" name="Slika 16" descr="Slika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33" y="2872367"/>
            <a:ext cx="3449365" cy="210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lika 17" descr="Slika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715" y="4999508"/>
            <a:ext cx="3834826" cy="159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lh3.googleusercontent.com/8klrkMxCJLu1RrbST6JKrGjxdnEJzrFfPB14mTL9_qavjvQcYyUj5PD82IvXswpICTw8lO4sO325bjjMusSpMjrxXzpA1AG8DIdeIdvyM9ugsS-vstrmmi0zAmQ8vvmUEN94mND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27003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prozirni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21724"/>
            <a:ext cx="1475656" cy="1036276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520" y="1556792"/>
            <a:ext cx="26277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dirty="0" smtClean="0">
                <a:solidFill>
                  <a:srgbClr val="000000"/>
                </a:solidFill>
                <a:latin typeface="Monotype Corsiva" pitchFamily="66" charset="0"/>
              </a:rPr>
              <a:t>Posjet adrenalinskom parku u Konavlima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 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707904" y="342900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Monotype Corsiva" pitchFamily="66" charset="0"/>
              </a:rPr>
              <a:t>Vožnja </a:t>
            </a:r>
            <a:r>
              <a:rPr lang="hr-HR" sz="2400" dirty="0" err="1" smtClean="0">
                <a:latin typeface="Monotype Corsiva" pitchFamily="66" charset="0"/>
              </a:rPr>
              <a:t>buggyem</a:t>
            </a:r>
            <a:r>
              <a:rPr lang="hr-HR" sz="2400" dirty="0" smtClean="0">
                <a:latin typeface="Monotype Corsiva" pitchFamily="66" charset="0"/>
              </a:rPr>
              <a:t> do  Prevlake</a:t>
            </a:r>
            <a:endParaRPr lang="hr-HR" sz="2400" dirty="0">
              <a:latin typeface="Monotype Corsiva" pitchFamily="66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79512" y="522920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Monotype Corsiva" pitchFamily="66" charset="0"/>
              </a:rPr>
              <a:t>Vinska tura po Pelješcu</a:t>
            </a:r>
            <a:endParaRPr lang="hr-HR" sz="2400" dirty="0">
              <a:latin typeface="Monotype Corsiva" pitchFamily="66" charset="0"/>
            </a:endParaRPr>
          </a:p>
        </p:txBody>
      </p:sp>
      <p:pic>
        <p:nvPicPr>
          <p:cNvPr id="14" name="Rezervirano mjesto sadržaja 7" descr="30581855_1727344464019071_6055494594156560384_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0"/>
            <a:ext cx="34198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4834880" cy="1143000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B13F9A"/>
                </a:solidFill>
                <a:latin typeface="Monotype Corsiva" pitchFamily="66" charset="0"/>
                <a:cs typeface="Times New Roman" pitchFamily="18" charset="0"/>
              </a:rPr>
              <a:t>Izleti</a:t>
            </a:r>
            <a:endParaRPr lang="hr-HR" sz="3600" b="1" dirty="0">
              <a:solidFill>
                <a:srgbClr val="B13F9A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4" name="Picture 2" descr="Dubrovnik wa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237" y="368660"/>
            <a:ext cx="30814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lh5.googleusercontent.com/TCiCouBD4kToT0dFLLeZg02EVfgP4fH0_Iuj-h1RuPeKodegfxlSm4umejP5D_fmojOGjTt16e0zuqqABlqvP9LNPBh_vqVEmCkYzDJ7aEuuuXKW4uSe0Beo0_YHY_CMMWldHKC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4884"/>
            <a:ext cx="3070421" cy="198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lh6.googleusercontent.com/wgoOKuPOflKZ2Tj5sDndlrXXo2HTfZZl7F33eiiGS1zBs64Gr4Lk83kycdRrIvd5XpP5FXYcm_si45eHHV_Xd9rW-XqvzKsjHZMlWl4Ko7RincbIZhaqWXwbhc3KIRy05IEYS1B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3168352" cy="220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prozirni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21724"/>
            <a:ext cx="1475656" cy="1036276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79512" y="134076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Monotype Corsiva" pitchFamily="66" charset="0"/>
              </a:rPr>
              <a:t>Obilazak  gradskih zidina</a:t>
            </a:r>
            <a:endParaRPr lang="hr-HR" sz="2400" dirty="0">
              <a:latin typeface="Monotype Corsiva" pitchFamily="66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203848" y="306896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Monotype Corsiva" pitchFamily="66" charset="0"/>
              </a:rPr>
              <a:t>Obilazak  Starog grada</a:t>
            </a:r>
            <a:endParaRPr lang="hr-HR" sz="2400" dirty="0">
              <a:latin typeface="Monotype Corsiva" pitchFamily="66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467544" y="4581128"/>
            <a:ext cx="22322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>
                <a:latin typeface="Monotype Corsiva" pitchFamily="66" charset="0"/>
              </a:rPr>
              <a:t>Posjet lokacijama snimanja serije Igre prijestolja</a:t>
            </a:r>
          </a:p>
          <a:p>
            <a:r>
              <a:rPr lang="hr-HR" sz="2300" dirty="0" smtClean="0">
                <a:latin typeface="Monotype Corsiva" pitchFamily="66" charset="0"/>
              </a:rPr>
              <a:t>(Game </a:t>
            </a:r>
            <a:r>
              <a:rPr lang="hr-HR" sz="2300" dirty="0" err="1" smtClean="0">
                <a:latin typeface="Monotype Corsiva" pitchFamily="66" charset="0"/>
              </a:rPr>
              <a:t>of</a:t>
            </a:r>
            <a:r>
              <a:rPr lang="hr-HR" sz="2300" dirty="0" smtClean="0">
                <a:latin typeface="Monotype Corsiva" pitchFamily="66" charset="0"/>
              </a:rPr>
              <a:t> </a:t>
            </a:r>
            <a:r>
              <a:rPr lang="hr-HR" sz="2300" dirty="0" err="1" smtClean="0">
                <a:latin typeface="Monotype Corsiva" pitchFamily="66" charset="0"/>
              </a:rPr>
              <a:t>thrones</a:t>
            </a:r>
            <a:r>
              <a:rPr lang="hr-HR" sz="2300" dirty="0" smtClean="0">
                <a:latin typeface="Monotype Corsiva" pitchFamily="66" charset="0"/>
              </a:rPr>
              <a:t>)</a:t>
            </a:r>
            <a:endParaRPr lang="hr-HR" sz="2300" dirty="0">
              <a:latin typeface="Monotype Corsiva" pitchFamily="66" charset="0"/>
            </a:endParaRPr>
          </a:p>
        </p:txBody>
      </p:sp>
      <p:pic>
        <p:nvPicPr>
          <p:cNvPr id="12" name="Rezervirano mjesto sadržaja 7" descr="30581855_1727344464019071_6055494594156560384_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0"/>
            <a:ext cx="34198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48348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 smtClean="0">
                <a:latin typeface="Monotype Corsiva" pitchFamily="66" charset="0"/>
              </a:rPr>
              <a:t/>
            </a:r>
            <a:br>
              <a:rPr lang="hr-HR" sz="3600" dirty="0" smtClean="0">
                <a:latin typeface="Monotype Corsiva" pitchFamily="66" charset="0"/>
              </a:rPr>
            </a:br>
            <a:r>
              <a:rPr lang="hr-HR" sz="3600" b="1" dirty="0" smtClean="0">
                <a:solidFill>
                  <a:srgbClr val="B13F9A"/>
                </a:solidFill>
                <a:latin typeface="Monotype Corsiva" pitchFamily="66" charset="0"/>
              </a:rPr>
              <a:t>Autohtoni proizvodi</a:t>
            </a:r>
            <a:br>
              <a:rPr lang="hr-HR" sz="3600" b="1" dirty="0" smtClean="0">
                <a:solidFill>
                  <a:srgbClr val="B13F9A"/>
                </a:solidFill>
                <a:latin typeface="Monotype Corsiva" pitchFamily="66" charset="0"/>
              </a:rPr>
            </a:br>
            <a:endParaRPr lang="hr-HR" sz="3600" b="1" dirty="0">
              <a:solidFill>
                <a:srgbClr val="B13F9A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Slika 7" descr="Slika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5"/>
            <a:ext cx="3025776" cy="195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Slika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708919"/>
            <a:ext cx="3049871" cy="190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Slika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4" y="4559961"/>
            <a:ext cx="291021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prozirni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21724"/>
            <a:ext cx="1475656" cy="1036276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3275856" y="170080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>
                <a:latin typeface="Monotype Corsiva" pitchFamily="66" charset="0"/>
              </a:rPr>
              <a:t>Bruštulani</a:t>
            </a:r>
            <a:r>
              <a:rPr lang="hr-HR" sz="2800" dirty="0" smtClean="0">
                <a:latin typeface="Monotype Corsiva" pitchFamily="66" charset="0"/>
              </a:rPr>
              <a:t> </a:t>
            </a:r>
            <a:r>
              <a:rPr lang="hr-HR" sz="2800" dirty="0" err="1" smtClean="0">
                <a:latin typeface="Monotype Corsiva" pitchFamily="66" charset="0"/>
              </a:rPr>
              <a:t>mjenduli</a:t>
            </a:r>
            <a:endParaRPr lang="hr-HR" sz="2800" dirty="0">
              <a:latin typeface="Monotype Corsiva" pitchFamily="66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12280" y="34324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Monotype Corsiva" pitchFamily="66" charset="0"/>
              </a:rPr>
              <a:t>Suhe smokve</a:t>
            </a:r>
            <a:endParaRPr lang="hr-HR" sz="2800" dirty="0">
              <a:latin typeface="Monotype Corsiva" pitchFamily="66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3653644" y="5445224"/>
            <a:ext cx="18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>
                <a:latin typeface="Monotype Corsiva" pitchFamily="66" charset="0"/>
              </a:rPr>
              <a:t>Kontonjata</a:t>
            </a:r>
            <a:endParaRPr lang="hr-HR" sz="2800" dirty="0">
              <a:latin typeface="Monotype Corsiva" pitchFamily="66" charset="0"/>
            </a:endParaRPr>
          </a:p>
        </p:txBody>
      </p:sp>
      <p:pic>
        <p:nvPicPr>
          <p:cNvPr id="16" name="Rezervirano mjesto sadržaja 7" descr="30581855_1727344464019071_6055494594156560384_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322" y="0"/>
            <a:ext cx="349367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45" y="602487"/>
            <a:ext cx="332567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996953"/>
            <a:ext cx="309634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prozirni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21724"/>
            <a:ext cx="1475656" cy="103627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564024" y="1340768"/>
            <a:ext cx="216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 smtClean="0">
                <a:latin typeface="Monotype Corsiva" pitchFamily="66" charset="0"/>
              </a:rPr>
              <a:t>Limuncini</a:t>
            </a:r>
            <a:endParaRPr lang="hr-HR" sz="3600" dirty="0">
              <a:latin typeface="Monotype Corsiva" pitchFamily="66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67544" y="40050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 smtClean="0">
                <a:latin typeface="Monotype Corsiva" pitchFamily="66" charset="0"/>
              </a:rPr>
              <a:t>Arancini</a:t>
            </a:r>
            <a:endParaRPr lang="hr-HR" sz="3600" dirty="0">
              <a:latin typeface="Monotype Corsiva" pitchFamily="66" charset="0"/>
            </a:endParaRPr>
          </a:p>
        </p:txBody>
      </p:sp>
      <p:pic>
        <p:nvPicPr>
          <p:cNvPr id="9" name="Rezervirano mjesto sadržaja 7" descr="30581855_1727344464019071_6055494594156560384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0"/>
            <a:ext cx="37079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prozirni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21724"/>
            <a:ext cx="1475656" cy="1036276"/>
          </a:xfrm>
          <a:prstGeom prst="rect">
            <a:avLst/>
          </a:prstGeom>
        </p:spPr>
      </p:pic>
      <p:pic>
        <p:nvPicPr>
          <p:cNvPr id="6" name="Slika 5" descr="Slika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160" y="170890"/>
            <a:ext cx="4001608" cy="261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0" y="2968138"/>
            <a:ext cx="3164752" cy="324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0" y="1412776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Monotype Corsiva" pitchFamily="66" charset="0"/>
              </a:rPr>
              <a:t>Liker od </a:t>
            </a:r>
          </a:p>
          <a:p>
            <a:r>
              <a:rPr lang="hr-HR" sz="2800" dirty="0" err="1" smtClean="0">
                <a:latin typeface="Monotype Corsiva" pitchFamily="66" charset="0"/>
              </a:rPr>
              <a:t>nespole</a:t>
            </a:r>
            <a:endParaRPr lang="hr-HR" sz="2800" dirty="0">
              <a:latin typeface="Monotype Corsiva" pitchFamily="66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635896" y="386104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Monotype Corsiva" pitchFamily="66" charset="0"/>
              </a:rPr>
              <a:t>Liker od ruže</a:t>
            </a:r>
            <a:endParaRPr lang="hr-HR" sz="2800" dirty="0">
              <a:latin typeface="Monotype Corsiva" pitchFamily="66" charset="0"/>
            </a:endParaRPr>
          </a:p>
        </p:txBody>
      </p:sp>
      <p:pic>
        <p:nvPicPr>
          <p:cNvPr id="10" name="Rezervirano mjesto sadržaja 7" descr="30581855_1727344464019071_6055494594156560384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768" y="0"/>
            <a:ext cx="35592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prozirni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21724"/>
            <a:ext cx="1475656" cy="1036276"/>
          </a:xfrm>
          <a:prstGeom prst="rect">
            <a:avLst/>
          </a:prstGeom>
        </p:spPr>
      </p:pic>
      <p:sp>
        <p:nvSpPr>
          <p:cNvPr id="12" name="Naslov 4"/>
          <p:cNvSpPr txBox="1">
            <a:spLocks/>
          </p:cNvSpPr>
          <p:nvPr/>
        </p:nvSpPr>
        <p:spPr>
          <a:xfrm>
            <a:off x="179512" y="188640"/>
            <a:ext cx="4834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3600" dirty="0" smtClean="0"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" name="Rezervirano mjesto sadržaja 7" descr="30581855_1727344464019071_6055494594156560384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88640"/>
            <a:ext cx="5950039" cy="649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Callout 3"/>
          <p:cNvSpPr/>
          <p:nvPr/>
        </p:nvSpPr>
        <p:spPr>
          <a:xfrm>
            <a:off x="4427984" y="260648"/>
            <a:ext cx="2736304" cy="252028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Sajamski popust 10%</a:t>
            </a:r>
            <a:endParaRPr lang="hr-HR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115</Words>
  <Application>Microsoft Office PowerPoint</Application>
  <PresentationFormat>Prikaz na zaslonu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tema</vt:lpstr>
      <vt:lpstr>PowerPointova prezentacija</vt:lpstr>
      <vt:lpstr>Naša priča</vt:lpstr>
      <vt:lpstr>PowerPointova prezentacija</vt:lpstr>
      <vt:lpstr>Team building</vt:lpstr>
      <vt:lpstr>Izleti</vt:lpstr>
      <vt:lpstr> Autohtoni proizvodi 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</dc:creator>
  <cp:lastModifiedBy>WSNDNE112</cp:lastModifiedBy>
  <cp:revision>35</cp:revision>
  <dcterms:created xsi:type="dcterms:W3CDTF">2018-10-12T12:11:48Z</dcterms:created>
  <dcterms:modified xsi:type="dcterms:W3CDTF">2019-05-02T07:43:58Z</dcterms:modified>
</cp:coreProperties>
</file>