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6CBE6-53DB-4696-9DE3-9D43C0AA8E10}" v="1" dt="2021-10-26T18:27:28.538"/>
    <p1510:client id="{6513CCD1-F946-4241-A01A-8A81FD86CEE1}" v="1" dt="2021-10-26T18:29:17.383"/>
    <p1510:client id="{9EF34B8C-1FF7-EF4E-BFD5-CB1F5D930837}" v="49" dt="2021-10-27T17:11:17.668"/>
    <p1510:client id="{F2B59C37-358D-4E90-BAB4-DBE9944F908A}" v="972" dt="2021-10-26T19:07:07.3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eta Mandun" userId="S::nikoleta.mandun@skole.hr::551f4e2c-c8b2-4526-95c3-9194d18e8ac1" providerId="AD" clId="Web-{56D6CBE6-53DB-4696-9DE3-9D43C0AA8E10}"/>
    <pc:docChg chg="sldOrd">
      <pc:chgData name="Nikoleta Mandun" userId="S::nikoleta.mandun@skole.hr::551f4e2c-c8b2-4526-95c3-9194d18e8ac1" providerId="AD" clId="Web-{56D6CBE6-53DB-4696-9DE3-9D43C0AA8E10}" dt="2021-10-26T18:27:28.538" v="0"/>
      <pc:docMkLst>
        <pc:docMk/>
      </pc:docMkLst>
      <pc:sldChg chg="ord">
        <pc:chgData name="Nikoleta Mandun" userId="S::nikoleta.mandun@skole.hr::551f4e2c-c8b2-4526-95c3-9194d18e8ac1" providerId="AD" clId="Web-{56D6CBE6-53DB-4696-9DE3-9D43C0AA8E10}" dt="2021-10-26T18:27:28.538" v="0"/>
        <pc:sldMkLst>
          <pc:docMk/>
          <pc:sldMk cId="2277958945" sldId="263"/>
        </pc:sldMkLst>
      </pc:sldChg>
    </pc:docChg>
  </pc:docChgLst>
  <pc:docChgLst>
    <pc:chgData name="Nikoleta Mandun" userId="S::nikoleta.mandun@skole.hr::551f4e2c-c8b2-4526-95c3-9194d18e8ac1" providerId="AD" clId="Web-{F2B59C37-358D-4E90-BAB4-DBE9944F908A}"/>
    <pc:docChg chg="modSld">
      <pc:chgData name="Nikoleta Mandun" userId="S::nikoleta.mandun@skole.hr::551f4e2c-c8b2-4526-95c3-9194d18e8ac1" providerId="AD" clId="Web-{F2B59C37-358D-4E90-BAB4-DBE9944F908A}" dt="2021-10-26T19:07:07.343" v="973" actId="20577"/>
      <pc:docMkLst>
        <pc:docMk/>
      </pc:docMkLst>
      <pc:sldChg chg="modSp">
        <pc:chgData name="Nikoleta Mandun" userId="S::nikoleta.mandun@skole.hr::551f4e2c-c8b2-4526-95c3-9194d18e8ac1" providerId="AD" clId="Web-{F2B59C37-358D-4E90-BAB4-DBE9944F908A}" dt="2021-10-26T19:07:07.343" v="973" actId="20577"/>
        <pc:sldMkLst>
          <pc:docMk/>
          <pc:sldMk cId="2837510534" sldId="260"/>
        </pc:sldMkLst>
        <pc:spChg chg="mod">
          <ac:chgData name="Nikoleta Mandun" userId="S::nikoleta.mandun@skole.hr::551f4e2c-c8b2-4526-95c3-9194d18e8ac1" providerId="AD" clId="Web-{F2B59C37-358D-4E90-BAB4-DBE9944F908A}" dt="2021-10-26T19:07:07.343" v="973" actId="20577"/>
          <ac:spMkLst>
            <pc:docMk/>
            <pc:sldMk cId="2837510534" sldId="260"/>
            <ac:spMk id="3" creationId="{E69BC988-DFD4-8344-8FA0-8E319F76FDFC}"/>
          </ac:spMkLst>
        </pc:spChg>
      </pc:sldChg>
      <pc:sldChg chg="modSp">
        <pc:chgData name="Nikoleta Mandun" userId="S::nikoleta.mandun@skole.hr::551f4e2c-c8b2-4526-95c3-9194d18e8ac1" providerId="AD" clId="Web-{F2B59C37-358D-4E90-BAB4-DBE9944F908A}" dt="2021-10-26T18:49:39.987" v="492" actId="20577"/>
        <pc:sldMkLst>
          <pc:docMk/>
          <pc:sldMk cId="4006207432" sldId="261"/>
        </pc:sldMkLst>
        <pc:spChg chg="mod">
          <ac:chgData name="Nikoleta Mandun" userId="S::nikoleta.mandun@skole.hr::551f4e2c-c8b2-4526-95c3-9194d18e8ac1" providerId="AD" clId="Web-{F2B59C37-358D-4E90-BAB4-DBE9944F908A}" dt="2021-10-26T18:49:39.987" v="492" actId="20577"/>
          <ac:spMkLst>
            <pc:docMk/>
            <pc:sldMk cId="4006207432" sldId="261"/>
            <ac:spMk id="3" creationId="{4BF8575F-6A2F-8B4A-8D77-D870A873DF1C}"/>
          </ac:spMkLst>
        </pc:spChg>
      </pc:sldChg>
      <pc:sldChg chg="modSp">
        <pc:chgData name="Nikoleta Mandun" userId="S::nikoleta.mandun@skole.hr::551f4e2c-c8b2-4526-95c3-9194d18e8ac1" providerId="AD" clId="Web-{F2B59C37-358D-4E90-BAB4-DBE9944F908A}" dt="2021-10-26T18:56:24.869" v="672" actId="20577"/>
        <pc:sldMkLst>
          <pc:docMk/>
          <pc:sldMk cId="3522364543" sldId="262"/>
        </pc:sldMkLst>
        <pc:spChg chg="mod">
          <ac:chgData name="Nikoleta Mandun" userId="S::nikoleta.mandun@skole.hr::551f4e2c-c8b2-4526-95c3-9194d18e8ac1" providerId="AD" clId="Web-{F2B59C37-358D-4E90-BAB4-DBE9944F908A}" dt="2021-10-26T18:56:24.869" v="672" actId="20577"/>
          <ac:spMkLst>
            <pc:docMk/>
            <pc:sldMk cId="3522364543" sldId="262"/>
            <ac:spMk id="3" creationId="{34D09AE9-9617-F442-88C0-7E043B1128E3}"/>
          </ac:spMkLst>
        </pc:spChg>
      </pc:sldChg>
    </pc:docChg>
  </pc:docChgLst>
  <pc:docChgLst>
    <pc:chgData name="Lea Barbarić" userId="7f457de9-4cb4-4527-8433-1d6633b52825" providerId="ADAL" clId="{9EF34B8C-1FF7-EF4E-BFD5-CB1F5D930837}"/>
    <pc:docChg chg="undo custSel modSld modMainMaster">
      <pc:chgData name="Lea Barbarić" userId="7f457de9-4cb4-4527-8433-1d6633b52825" providerId="ADAL" clId="{9EF34B8C-1FF7-EF4E-BFD5-CB1F5D930837}" dt="2021-10-27T17:11:17.670" v="48" actId="20577"/>
      <pc:docMkLst>
        <pc:docMk/>
      </pc:docMkLst>
      <pc:sldChg chg="modTransition">
        <pc:chgData name="Lea Barbarić" userId="7f457de9-4cb4-4527-8433-1d6633b52825" providerId="ADAL" clId="{9EF34B8C-1FF7-EF4E-BFD5-CB1F5D930837}" dt="2021-10-26T19:09:11.834" v="1" actId="12563"/>
        <pc:sldMkLst>
          <pc:docMk/>
          <pc:sldMk cId="556086742" sldId="256"/>
        </pc:sldMkLst>
      </pc:sldChg>
      <pc:sldChg chg="modTransition">
        <pc:chgData name="Lea Barbarić" userId="7f457de9-4cb4-4527-8433-1d6633b52825" providerId="ADAL" clId="{9EF34B8C-1FF7-EF4E-BFD5-CB1F5D930837}" dt="2021-10-26T19:09:11.834" v="1" actId="12563"/>
        <pc:sldMkLst>
          <pc:docMk/>
          <pc:sldMk cId="2049237553" sldId="257"/>
        </pc:sldMkLst>
      </pc:sldChg>
      <pc:sldChg chg="modTransition">
        <pc:chgData name="Lea Barbarić" userId="7f457de9-4cb4-4527-8433-1d6633b52825" providerId="ADAL" clId="{9EF34B8C-1FF7-EF4E-BFD5-CB1F5D930837}" dt="2021-10-26T19:09:11.834" v="1" actId="12563"/>
        <pc:sldMkLst>
          <pc:docMk/>
          <pc:sldMk cId="3009168782" sldId="258"/>
        </pc:sldMkLst>
      </pc:sldChg>
      <pc:sldChg chg="modSp modTransition">
        <pc:chgData name="Lea Barbarić" userId="7f457de9-4cb4-4527-8433-1d6633b52825" providerId="ADAL" clId="{9EF34B8C-1FF7-EF4E-BFD5-CB1F5D930837}" dt="2021-10-27T17:05:13.753" v="24" actId="20577"/>
        <pc:sldMkLst>
          <pc:docMk/>
          <pc:sldMk cId="798109569" sldId="259"/>
        </pc:sldMkLst>
        <pc:spChg chg="mod">
          <ac:chgData name="Lea Barbarić" userId="7f457de9-4cb4-4527-8433-1d6633b52825" providerId="ADAL" clId="{9EF34B8C-1FF7-EF4E-BFD5-CB1F5D930837}" dt="2021-10-27T17:05:13.753" v="24" actId="20577"/>
          <ac:spMkLst>
            <pc:docMk/>
            <pc:sldMk cId="798109569" sldId="259"/>
            <ac:spMk id="3" creationId="{31234783-6D48-F347-B99A-71D8BA306D34}"/>
          </ac:spMkLst>
        </pc:spChg>
      </pc:sldChg>
      <pc:sldChg chg="modSp modTransition">
        <pc:chgData name="Lea Barbarić" userId="7f457de9-4cb4-4527-8433-1d6633b52825" providerId="ADAL" clId="{9EF34B8C-1FF7-EF4E-BFD5-CB1F5D930837}" dt="2021-10-27T17:10:15.810" v="45" actId="20577"/>
        <pc:sldMkLst>
          <pc:docMk/>
          <pc:sldMk cId="2837510534" sldId="260"/>
        </pc:sldMkLst>
        <pc:spChg chg="mod">
          <ac:chgData name="Lea Barbarić" userId="7f457de9-4cb4-4527-8433-1d6633b52825" providerId="ADAL" clId="{9EF34B8C-1FF7-EF4E-BFD5-CB1F5D930837}" dt="2021-10-27T17:10:15.810" v="45" actId="20577"/>
          <ac:spMkLst>
            <pc:docMk/>
            <pc:sldMk cId="2837510534" sldId="260"/>
            <ac:spMk id="3" creationId="{E69BC988-DFD4-8344-8FA0-8E319F76FDFC}"/>
          </ac:spMkLst>
        </pc:spChg>
      </pc:sldChg>
      <pc:sldChg chg="modSp modTransition">
        <pc:chgData name="Lea Barbarić" userId="7f457de9-4cb4-4527-8433-1d6633b52825" providerId="ADAL" clId="{9EF34B8C-1FF7-EF4E-BFD5-CB1F5D930837}" dt="2021-10-27T17:11:17.670" v="48" actId="20577"/>
        <pc:sldMkLst>
          <pc:docMk/>
          <pc:sldMk cId="4006207432" sldId="261"/>
        </pc:sldMkLst>
        <pc:spChg chg="mod">
          <ac:chgData name="Lea Barbarić" userId="7f457de9-4cb4-4527-8433-1d6633b52825" providerId="ADAL" clId="{9EF34B8C-1FF7-EF4E-BFD5-CB1F5D930837}" dt="2021-10-27T17:11:17.670" v="48" actId="20577"/>
          <ac:spMkLst>
            <pc:docMk/>
            <pc:sldMk cId="4006207432" sldId="261"/>
            <ac:spMk id="3" creationId="{4BF8575F-6A2F-8B4A-8D77-D870A873DF1C}"/>
          </ac:spMkLst>
        </pc:spChg>
        <pc:picChg chg="mod">
          <ac:chgData name="Lea Barbarić" userId="7f457de9-4cb4-4527-8433-1d6633b52825" providerId="ADAL" clId="{9EF34B8C-1FF7-EF4E-BFD5-CB1F5D930837}" dt="2021-10-27T17:10:52.585" v="47" actId="1076"/>
          <ac:picMkLst>
            <pc:docMk/>
            <pc:sldMk cId="4006207432" sldId="261"/>
            <ac:picMk id="6" creationId="{B9E257FE-CD21-9F4B-B3D9-4FC68A84F406}"/>
          </ac:picMkLst>
        </pc:picChg>
      </pc:sldChg>
      <pc:sldChg chg="modTransition">
        <pc:chgData name="Lea Barbarić" userId="7f457de9-4cb4-4527-8433-1d6633b52825" providerId="ADAL" clId="{9EF34B8C-1FF7-EF4E-BFD5-CB1F5D930837}" dt="2021-10-26T19:09:11.834" v="1" actId="12563"/>
        <pc:sldMkLst>
          <pc:docMk/>
          <pc:sldMk cId="3522364543" sldId="262"/>
        </pc:sldMkLst>
      </pc:sldChg>
      <pc:sldChg chg="modTransition">
        <pc:chgData name="Lea Barbarić" userId="7f457de9-4cb4-4527-8433-1d6633b52825" providerId="ADAL" clId="{9EF34B8C-1FF7-EF4E-BFD5-CB1F5D930837}" dt="2021-10-26T19:09:11.834" v="1" actId="12563"/>
        <pc:sldMkLst>
          <pc:docMk/>
          <pc:sldMk cId="2277958945" sldId="263"/>
        </pc:sldMkLst>
      </pc:sldChg>
      <pc:sldMasterChg chg="modTransition modSldLayout">
        <pc:chgData name="Lea Barbarić" userId="7f457de9-4cb4-4527-8433-1d6633b52825" providerId="ADAL" clId="{9EF34B8C-1FF7-EF4E-BFD5-CB1F5D930837}" dt="2021-10-26T19:09:11.834" v="1" actId="12563"/>
        <pc:sldMasterMkLst>
          <pc:docMk/>
          <pc:sldMasterMk cId="1723224267" sldId="2147483648"/>
        </pc:sldMasterMkLst>
        <pc:sldLayoutChg chg="modTransition">
          <pc:chgData name="Lea Barbarić" userId="7f457de9-4cb4-4527-8433-1d6633b52825" providerId="ADAL" clId="{9EF34B8C-1FF7-EF4E-BFD5-CB1F5D930837}" dt="2021-10-26T19:09:11.834" v="1" actId="12563"/>
          <pc:sldLayoutMkLst>
            <pc:docMk/>
            <pc:sldMasterMk cId="1723224267" sldId="2147483648"/>
            <pc:sldLayoutMk cId="2392777943" sldId="2147483649"/>
          </pc:sldLayoutMkLst>
        </pc:sldLayoutChg>
        <pc:sldLayoutChg chg="modTransition">
          <pc:chgData name="Lea Barbarić" userId="7f457de9-4cb4-4527-8433-1d6633b52825" providerId="ADAL" clId="{9EF34B8C-1FF7-EF4E-BFD5-CB1F5D930837}" dt="2021-10-26T19:09:11.834" v="1" actId="12563"/>
          <pc:sldLayoutMkLst>
            <pc:docMk/>
            <pc:sldMasterMk cId="1723224267" sldId="2147483648"/>
            <pc:sldLayoutMk cId="3762263909" sldId="2147483650"/>
          </pc:sldLayoutMkLst>
        </pc:sldLayoutChg>
        <pc:sldLayoutChg chg="modTransition">
          <pc:chgData name="Lea Barbarić" userId="7f457de9-4cb4-4527-8433-1d6633b52825" providerId="ADAL" clId="{9EF34B8C-1FF7-EF4E-BFD5-CB1F5D930837}" dt="2021-10-26T19:09:11.834" v="1" actId="12563"/>
          <pc:sldLayoutMkLst>
            <pc:docMk/>
            <pc:sldMasterMk cId="1723224267" sldId="2147483648"/>
            <pc:sldLayoutMk cId="1606245497" sldId="2147483651"/>
          </pc:sldLayoutMkLst>
        </pc:sldLayoutChg>
        <pc:sldLayoutChg chg="modTransition">
          <pc:chgData name="Lea Barbarić" userId="7f457de9-4cb4-4527-8433-1d6633b52825" providerId="ADAL" clId="{9EF34B8C-1FF7-EF4E-BFD5-CB1F5D930837}" dt="2021-10-26T19:09:11.834" v="1" actId="12563"/>
          <pc:sldLayoutMkLst>
            <pc:docMk/>
            <pc:sldMasterMk cId="1723224267" sldId="2147483648"/>
            <pc:sldLayoutMk cId="1838227115" sldId="2147483652"/>
          </pc:sldLayoutMkLst>
        </pc:sldLayoutChg>
        <pc:sldLayoutChg chg="modTransition">
          <pc:chgData name="Lea Barbarić" userId="7f457de9-4cb4-4527-8433-1d6633b52825" providerId="ADAL" clId="{9EF34B8C-1FF7-EF4E-BFD5-CB1F5D930837}" dt="2021-10-26T19:09:11.834" v="1" actId="12563"/>
          <pc:sldLayoutMkLst>
            <pc:docMk/>
            <pc:sldMasterMk cId="1723224267" sldId="2147483648"/>
            <pc:sldLayoutMk cId="32646027" sldId="2147483653"/>
          </pc:sldLayoutMkLst>
        </pc:sldLayoutChg>
        <pc:sldLayoutChg chg="modTransition">
          <pc:chgData name="Lea Barbarić" userId="7f457de9-4cb4-4527-8433-1d6633b52825" providerId="ADAL" clId="{9EF34B8C-1FF7-EF4E-BFD5-CB1F5D930837}" dt="2021-10-26T19:09:11.834" v="1" actId="12563"/>
          <pc:sldLayoutMkLst>
            <pc:docMk/>
            <pc:sldMasterMk cId="1723224267" sldId="2147483648"/>
            <pc:sldLayoutMk cId="1484139354" sldId="2147483654"/>
          </pc:sldLayoutMkLst>
        </pc:sldLayoutChg>
        <pc:sldLayoutChg chg="modTransition">
          <pc:chgData name="Lea Barbarić" userId="7f457de9-4cb4-4527-8433-1d6633b52825" providerId="ADAL" clId="{9EF34B8C-1FF7-EF4E-BFD5-CB1F5D930837}" dt="2021-10-26T19:09:11.834" v="1" actId="12563"/>
          <pc:sldLayoutMkLst>
            <pc:docMk/>
            <pc:sldMasterMk cId="1723224267" sldId="2147483648"/>
            <pc:sldLayoutMk cId="3585930888" sldId="2147483655"/>
          </pc:sldLayoutMkLst>
        </pc:sldLayoutChg>
        <pc:sldLayoutChg chg="modTransition">
          <pc:chgData name="Lea Barbarić" userId="7f457de9-4cb4-4527-8433-1d6633b52825" providerId="ADAL" clId="{9EF34B8C-1FF7-EF4E-BFD5-CB1F5D930837}" dt="2021-10-26T19:09:11.834" v="1" actId="12563"/>
          <pc:sldLayoutMkLst>
            <pc:docMk/>
            <pc:sldMasterMk cId="1723224267" sldId="2147483648"/>
            <pc:sldLayoutMk cId="836347950" sldId="2147483656"/>
          </pc:sldLayoutMkLst>
        </pc:sldLayoutChg>
        <pc:sldLayoutChg chg="modTransition">
          <pc:chgData name="Lea Barbarić" userId="7f457de9-4cb4-4527-8433-1d6633b52825" providerId="ADAL" clId="{9EF34B8C-1FF7-EF4E-BFD5-CB1F5D930837}" dt="2021-10-26T19:09:11.834" v="1" actId="12563"/>
          <pc:sldLayoutMkLst>
            <pc:docMk/>
            <pc:sldMasterMk cId="1723224267" sldId="2147483648"/>
            <pc:sldLayoutMk cId="1402179230" sldId="2147483657"/>
          </pc:sldLayoutMkLst>
        </pc:sldLayoutChg>
        <pc:sldLayoutChg chg="modTransition">
          <pc:chgData name="Lea Barbarić" userId="7f457de9-4cb4-4527-8433-1d6633b52825" providerId="ADAL" clId="{9EF34B8C-1FF7-EF4E-BFD5-CB1F5D930837}" dt="2021-10-26T19:09:11.834" v="1" actId="12563"/>
          <pc:sldLayoutMkLst>
            <pc:docMk/>
            <pc:sldMasterMk cId="1723224267" sldId="2147483648"/>
            <pc:sldLayoutMk cId="925744811" sldId="2147483658"/>
          </pc:sldLayoutMkLst>
        </pc:sldLayoutChg>
        <pc:sldLayoutChg chg="modTransition">
          <pc:chgData name="Lea Barbarić" userId="7f457de9-4cb4-4527-8433-1d6633b52825" providerId="ADAL" clId="{9EF34B8C-1FF7-EF4E-BFD5-CB1F5D930837}" dt="2021-10-26T19:09:11.834" v="1" actId="12563"/>
          <pc:sldLayoutMkLst>
            <pc:docMk/>
            <pc:sldMasterMk cId="1723224267" sldId="2147483648"/>
            <pc:sldLayoutMk cId="1376860269" sldId="2147483659"/>
          </pc:sldLayoutMkLst>
        </pc:sldLayoutChg>
      </pc:sldMasterChg>
    </pc:docChg>
  </pc:docChgLst>
  <pc:docChgLst>
    <pc:chgData name="Lea Barbarić" userId="7f457de9-4cb4-4527-8433-1d6633b52825" providerId="ADAL" clId="{6513CCD1-F946-4241-A01A-8A81FD86CEE1}"/>
    <pc:docChg chg="modSld sldOrd">
      <pc:chgData name="Lea Barbarić" userId="7f457de9-4cb4-4527-8433-1d6633b52825" providerId="ADAL" clId="{6513CCD1-F946-4241-A01A-8A81FD86CEE1}" dt="2021-10-27T16:16:57.869" v="51" actId="20577"/>
      <pc:docMkLst>
        <pc:docMk/>
      </pc:docMkLst>
      <pc:sldChg chg="modSp">
        <pc:chgData name="Lea Barbarić" userId="7f457de9-4cb4-4527-8433-1d6633b52825" providerId="ADAL" clId="{6513CCD1-F946-4241-A01A-8A81FD86CEE1}" dt="2021-10-27T16:16:57.869" v="51" actId="20577"/>
        <pc:sldMkLst>
          <pc:docMk/>
          <pc:sldMk cId="4006207432" sldId="261"/>
        </pc:sldMkLst>
        <pc:spChg chg="mod">
          <ac:chgData name="Lea Barbarić" userId="7f457de9-4cb4-4527-8433-1d6633b52825" providerId="ADAL" clId="{6513CCD1-F946-4241-A01A-8A81FD86CEE1}" dt="2021-10-27T16:16:57.869" v="51" actId="20577"/>
          <ac:spMkLst>
            <pc:docMk/>
            <pc:sldMk cId="4006207432" sldId="261"/>
            <ac:spMk id="3" creationId="{4BF8575F-6A2F-8B4A-8D77-D870A873DF1C}"/>
          </ac:spMkLst>
        </pc:spChg>
      </pc:sldChg>
      <pc:sldChg chg="ord">
        <pc:chgData name="Lea Barbarić" userId="7f457de9-4cb4-4527-8433-1d6633b52825" providerId="ADAL" clId="{6513CCD1-F946-4241-A01A-8A81FD86CEE1}" dt="2021-10-26T18:29:17.384" v="0" actId="1076"/>
        <pc:sldMkLst>
          <pc:docMk/>
          <pc:sldMk cId="2277958945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89E9D6-6E51-8748-8B25-0D8A76BE7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49418E6-E832-B142-95B1-AAF2E408A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B528E4-314D-D741-832C-D86B5449B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743AC6-A787-8045-91ED-F45F1986C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98B28C-495B-4E4B-A828-9B0E6CA52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7943"/>
      </p:ext>
    </p:extLst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A8040-A7AB-7C45-8437-3B315BF8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D4BB706-3BCD-5D43-9085-1AB500E0F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E4F93E-70D1-EA4F-99D0-F3B6E63A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7E5793-40D5-954E-B942-9F2BCA86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CB876D-82B1-6D42-84C2-93AABC051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44811"/>
      </p:ext>
    </p:extLst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1A36790-91BA-2B49-854F-124A507B8A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5012B84-4603-E548-BE6D-01EFE7563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14F55B-2F8B-904C-AE04-C95A4F1E1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2B1EA6-4D31-C64E-B8F8-61DD60D6A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E99B79-0468-ED43-BAAC-C50CCD0E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60269"/>
      </p:ext>
    </p:extLst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D50B8C-76CA-3646-B6CD-7B3979A73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41C331-F5F5-3543-9528-C9735A2A8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5F5608-F6A6-7145-A4D0-435A57AE2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DBC511-1ABB-664E-B156-78D5D948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97DBED-D3DB-1545-B8A2-50CD11D8E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63909"/>
      </p:ext>
    </p:extLst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89EADD-0003-0241-A691-1CD7AD49D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AA805A-7DFA-D848-A312-72A4287A0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1C3F3D-69FC-904A-879A-905084DE3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5ADC25-C7D9-C14E-BA16-DBD8CB2B1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3CA618-DD54-8D4D-9561-08E7B6A2B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497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DC9740-27E4-C146-B6A0-57C4CA358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D8D2DD-094B-D049-9690-6167D042C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A568E65-2401-8241-8FFB-88CB8D0E2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F8B219-3444-7F48-B4BB-1A20B5911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0D31E7-9788-7F40-9D17-14A65EF2A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C880F17-1BFD-3B4E-88C5-8500D335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27115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F0EB02-D8E2-4247-AC00-999E16835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452123E-6A21-6244-93C1-8588FCFB8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39AF4BB-AF34-E94A-88BF-2EADEFA92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5D6898D-2DA7-AC4D-830B-78DA4C94EA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78E85E4-9CE2-8B41-AD11-00CEAD417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6FB51A6-54E2-974B-9256-327884B85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9B76653-95F0-944E-825A-59B5D92E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C555FB3-9DD4-3E4C-9B45-F718BE00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027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041AD4-4AD6-484D-9B1E-83AAEF993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2FF92E8-5F1E-DE41-A41E-96549DDD1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871C64A-3669-F843-A59F-CD0D05C8D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42F407F-C3F3-AA48-ADBA-7FA12CC5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39354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E160BE9-2956-A04B-8D4D-88A9E2B2F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B3874F3-D361-CE45-8FEE-1F964DF48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512E45B-F13E-5142-8CA5-63F10A82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30888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4152F6-ABD4-0E4F-8F04-52ADFBDD0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966427-EBC7-FC48-8308-5E397A1DD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52E5B99-FE0A-654C-893E-896F5E849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03270C2-203D-154E-ADC5-0C345909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B3DD948-2BCC-764A-9AF8-43D6D67C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870452-209E-FC4C-89A3-888381ED6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47950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4BE377-452B-C941-A7F7-B69CCBA7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816BB98-359A-DB49-9725-77CDEFB86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93B491C-13AD-4E45-8E41-0230170B8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7115D6-66FA-4F42-8EB3-0AE77C99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7602E16-7EA2-0A48-8FBA-0AC0DFB6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886B31C-DB77-094E-A5B2-98F092C18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79230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CDCD804-2F0B-3942-9C7A-C4A389F90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2ED0B7-097C-0E47-B8ED-7AFA4FC76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BD9D61-E068-584A-8916-6DA6DA1666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29CE7-734E-4743-A4F9-14DAD004634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DB11E6-8E44-A84B-A0CE-BE054FAD4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12CEE9-A86D-B84A-859B-3B01595A6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C7828-1E86-2C45-A9C2-3B64DDAB0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2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3">
            <a:extLst>
              <a:ext uri="{FF2B5EF4-FFF2-40B4-BE49-F238E27FC236}">
                <a16:creationId xmlns:a16="http://schemas.microsoft.com/office/drawing/2014/main" xmlns="" id="{657F69E0-C4B0-4BEC-A689-4F8D877F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46858AC-7007-6B49-ADC0-DC3CAC484F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393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C34CAF-3110-A148-A504-985159D4B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FFFFFF"/>
                </a:solidFill>
                <a:latin typeface="Aharoni" panose="02000000000000000000" pitchFamily="2" charset="0"/>
                <a:ea typeface="Aharoni" panose="02000000000000000000" pitchFamily="2" charset="0"/>
              </a:rPr>
              <a:t>Dan </a:t>
            </a:r>
            <a:r>
              <a:rPr lang="en-US" sz="6600" dirty="0" err="1">
                <a:solidFill>
                  <a:srgbClr val="FFFFFF"/>
                </a:solidFill>
                <a:latin typeface="Aharoni" panose="02000000000000000000" pitchFamily="2" charset="0"/>
                <a:ea typeface="Aharoni" panose="02000000000000000000" pitchFamily="2" charset="0"/>
              </a:rPr>
              <a:t>štednje</a:t>
            </a:r>
            <a:endParaRPr lang="en-US" sz="6600" dirty="0">
              <a:solidFill>
                <a:srgbClr val="FFFFFF"/>
              </a:solidFill>
              <a:latin typeface="Aharoni" panose="02000000000000000000" pitchFamily="2" charset="0"/>
              <a:ea typeface="Aharoni" panose="02000000000000000000" pitchFamily="2" charset="0"/>
            </a:endParaRP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xmlns="" id="{9F6380B4-6A1C-481E-8408-B4E6C75B9B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867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319395F-2730-004B-B562-FBEAD159F4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04" t="9091" r="2812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CC4EEB-0340-F24E-B2E2-95C33AE83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en-US" sz="3600">
                <a:latin typeface="Agency FB" panose="02000000000000000000" pitchFamily="2" charset="0"/>
                <a:ea typeface="Agency FB" panose="02000000000000000000" pitchFamily="2" charset="0"/>
                <a:cs typeface="Aharoni" panose="02010803020104030203" pitchFamily="2" charset="-79"/>
              </a:rPr>
              <a:t>Što obilježavamo 31.listopada?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5191B8-104B-324B-8647-C21AC79AD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652790" cy="4130792"/>
          </a:xfrm>
        </p:spPr>
        <p:txBody>
          <a:bodyPr anchor="t">
            <a:normAutofit lnSpcReduction="10000"/>
          </a:bodyPr>
          <a:lstStyle/>
          <a:p>
            <a:r>
              <a:rPr lang="en-US" dirty="0" err="1"/>
              <a:t>Svjetski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štednje</a:t>
            </a:r>
            <a:endParaRPr lang="en-US" dirty="0"/>
          </a:p>
          <a:p>
            <a:r>
              <a:rPr lang="en-US" dirty="0"/>
              <a:t>31. </a:t>
            </a:r>
            <a:r>
              <a:rPr lang="hr-HR" dirty="0"/>
              <a:t>l</a:t>
            </a:r>
            <a:r>
              <a:rPr lang="en-US" dirty="0" err="1" smtClean="0"/>
              <a:t>istopada</a:t>
            </a:r>
            <a:r>
              <a:rPr lang="en-US" dirty="0" smtClean="0"/>
              <a:t> </a:t>
            </a:r>
            <a:endParaRPr lang="en-US" dirty="0"/>
          </a:p>
          <a:p>
            <a:r>
              <a:rPr lang="hr-HR" dirty="0"/>
              <a:t>u</a:t>
            </a:r>
            <a:r>
              <a:rPr lang="en-US" dirty="0" smtClean="0"/>
              <a:t> </a:t>
            </a:r>
            <a:r>
              <a:rPr lang="en-US" dirty="0" err="1"/>
              <a:t>spomen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međunarodni</a:t>
            </a:r>
            <a:r>
              <a:rPr lang="en-US" dirty="0"/>
              <a:t> </a:t>
            </a:r>
            <a:r>
              <a:rPr lang="en-US" dirty="0" err="1"/>
              <a:t>kongres</a:t>
            </a:r>
            <a:r>
              <a:rPr lang="en-US" dirty="0"/>
              <a:t> </a:t>
            </a:r>
            <a:r>
              <a:rPr lang="en-US" dirty="0" err="1"/>
              <a:t>štedioničara</a:t>
            </a:r>
            <a:r>
              <a:rPr lang="en-US" dirty="0"/>
              <a:t> </a:t>
            </a:r>
            <a:r>
              <a:rPr lang="en-US" dirty="0" err="1"/>
              <a:t>održan</a:t>
            </a:r>
            <a:r>
              <a:rPr lang="en-US" dirty="0"/>
              <a:t> 1924. u </a:t>
            </a:r>
            <a:r>
              <a:rPr lang="en-US" dirty="0" err="1"/>
              <a:t>Milanu</a:t>
            </a:r>
            <a:r>
              <a:rPr lang="en-US" dirty="0"/>
              <a:t> u </a:t>
            </a:r>
            <a:r>
              <a:rPr lang="en-US" dirty="0" err="1"/>
              <a:t>sjedištu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Cassa</a:t>
            </a:r>
            <a:r>
              <a:rPr lang="en-US" dirty="0"/>
              <a:t> di </a:t>
            </a:r>
            <a:r>
              <a:rPr lang="en-US" dirty="0" err="1"/>
              <a:t>Rasparmio</a:t>
            </a:r>
            <a:endParaRPr lang="en-US" dirty="0"/>
          </a:p>
          <a:p>
            <a:r>
              <a:rPr lang="hr-HR" dirty="0" err="1"/>
              <a:t>p</a:t>
            </a:r>
            <a:r>
              <a:rPr lang="en-US" dirty="0" err="1" smtClean="0"/>
              <a:t>okušali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pronaći</a:t>
            </a:r>
            <a:r>
              <a:rPr lang="en-US" dirty="0"/>
              <a:t> </a:t>
            </a:r>
            <a:r>
              <a:rPr lang="en-US" dirty="0" err="1"/>
              <a:t>izlaz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 </a:t>
            </a:r>
            <a:r>
              <a:rPr lang="en-US" dirty="0" err="1"/>
              <a:t>uzrokovane</a:t>
            </a:r>
            <a:r>
              <a:rPr lang="en-US" dirty="0"/>
              <a:t> 1</a:t>
            </a:r>
            <a:r>
              <a:rPr lang="en-US" dirty="0" smtClean="0"/>
              <a:t>.</a:t>
            </a:r>
            <a:r>
              <a:rPr lang="hr-HR" dirty="0" smtClean="0"/>
              <a:t> </a:t>
            </a:r>
            <a:r>
              <a:rPr lang="en-US" dirty="0" err="1" smtClean="0"/>
              <a:t>svj</a:t>
            </a:r>
            <a:r>
              <a:rPr lang="hr-HR" dirty="0" smtClean="0"/>
              <a:t>etskim</a:t>
            </a:r>
            <a:r>
              <a:rPr lang="en-US" dirty="0" smtClean="0"/>
              <a:t> </a:t>
            </a:r>
            <a:r>
              <a:rPr lang="en-US" dirty="0" err="1"/>
              <a:t>ratom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237553"/>
      </p:ext>
    </p:extLst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43982C-23EE-A449-8D03-C58DCDD9D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3600">
                <a:latin typeface="Agency FB" panose="020B0503020202020204" pitchFamily="34" charset="0"/>
              </a:rPr>
              <a:t>Zašto je bitno štedjeti?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E6D634-BB4C-6A45-8A0E-A1DA6CF9F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hitne</a:t>
            </a:r>
            <a:r>
              <a:rPr lang="en-US" sz="2000" dirty="0"/>
              <a:t> </a:t>
            </a:r>
            <a:r>
              <a:rPr lang="en-US" sz="2000" dirty="0" err="1"/>
              <a:t>slučajeve</a:t>
            </a:r>
            <a:endParaRPr lang="en-US" sz="2000" dirty="0"/>
          </a:p>
          <a:p>
            <a:r>
              <a:rPr lang="en-US" sz="2000" dirty="0" err="1"/>
              <a:t>Npr</a:t>
            </a:r>
            <a:r>
              <a:rPr lang="en-US" sz="2000" dirty="0"/>
              <a:t>. U </a:t>
            </a:r>
            <a:r>
              <a:rPr lang="en-US" sz="2000" dirty="0" err="1"/>
              <a:t>slučaju</a:t>
            </a:r>
            <a:r>
              <a:rPr lang="en-US" sz="2000" dirty="0"/>
              <a:t> </a:t>
            </a:r>
            <a:r>
              <a:rPr lang="en-US" sz="2000" dirty="0" err="1" smtClean="0"/>
              <a:t>ozljede</a:t>
            </a:r>
            <a:r>
              <a:rPr lang="en-US" sz="2000" dirty="0" smtClean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trošak</a:t>
            </a:r>
            <a:r>
              <a:rPr lang="en-US" sz="2000" dirty="0"/>
              <a:t> </a:t>
            </a:r>
            <a:r>
              <a:rPr lang="en-US" sz="2000" dirty="0" err="1"/>
              <a:t>operacije</a:t>
            </a:r>
            <a:endParaRPr lang="en-US" sz="2000" dirty="0"/>
          </a:p>
          <a:p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investiciju</a:t>
            </a:r>
            <a:r>
              <a:rPr lang="en-US" sz="2000" dirty="0"/>
              <a:t>/</a:t>
            </a:r>
            <a:r>
              <a:rPr lang="en-US" sz="2000" dirty="0" err="1"/>
              <a:t>ulaganje</a:t>
            </a:r>
            <a:endParaRPr lang="en-US" sz="2000" dirty="0"/>
          </a:p>
          <a:p>
            <a:r>
              <a:rPr lang="en-US" sz="2000" dirty="0" err="1"/>
              <a:t>Npr</a:t>
            </a:r>
            <a:r>
              <a:rPr lang="en-US" sz="2000" dirty="0"/>
              <a:t>.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kupovanje</a:t>
            </a:r>
            <a:r>
              <a:rPr lang="en-US" sz="2000" dirty="0"/>
              <a:t> </a:t>
            </a:r>
            <a:r>
              <a:rPr lang="en-US" sz="2000" dirty="0" err="1"/>
              <a:t>stana</a:t>
            </a:r>
            <a:r>
              <a:rPr lang="en-US" sz="2000" dirty="0"/>
              <a:t>/</a:t>
            </a:r>
            <a:r>
              <a:rPr lang="en-US" sz="2000" dirty="0" err="1"/>
              <a:t>auta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ulaganja</a:t>
            </a:r>
            <a:r>
              <a:rPr lang="en-US" sz="2000" dirty="0"/>
              <a:t> u </a:t>
            </a:r>
            <a:r>
              <a:rPr lang="en-US" sz="2000" dirty="0" err="1"/>
              <a:t>dionice</a:t>
            </a:r>
            <a:endParaRPr lang="en-US" sz="2000" dirty="0"/>
          </a:p>
          <a:p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mirovinu</a:t>
            </a:r>
            <a:endParaRPr lang="en-US" sz="2000" dirty="0"/>
          </a:p>
          <a:p>
            <a:r>
              <a:rPr lang="en-US" sz="2000" dirty="0"/>
              <a:t>U </a:t>
            </a:r>
            <a:r>
              <a:rPr lang="en-US" sz="2000" dirty="0" err="1"/>
              <a:t>Hrvatskoj</a:t>
            </a:r>
            <a:r>
              <a:rPr lang="en-US" sz="2000" dirty="0"/>
              <a:t> </a:t>
            </a:r>
            <a:r>
              <a:rPr lang="en-US" sz="2000" dirty="0" err="1"/>
              <a:t>postoji</a:t>
            </a:r>
            <a:r>
              <a:rPr lang="en-US" sz="2000" dirty="0"/>
              <a:t> problem </a:t>
            </a:r>
            <a:r>
              <a:rPr lang="en-US" sz="2000" dirty="0" err="1"/>
              <a:t>vezan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premale</a:t>
            </a:r>
            <a:r>
              <a:rPr lang="en-US" sz="2000" dirty="0"/>
              <a:t> </a:t>
            </a:r>
            <a:r>
              <a:rPr lang="en-US" sz="2000" dirty="0" err="1"/>
              <a:t>mirovine</a:t>
            </a:r>
            <a:r>
              <a:rPr lang="en-US" sz="2000" dirty="0"/>
              <a:t> pa je </a:t>
            </a:r>
            <a:r>
              <a:rPr lang="en-US" sz="2000" dirty="0" err="1"/>
              <a:t>nekim</a:t>
            </a:r>
            <a:r>
              <a:rPr lang="en-US" sz="2000" dirty="0"/>
              <a:t> </a:t>
            </a:r>
            <a:r>
              <a:rPr lang="en-US" sz="2000" dirty="0" err="1"/>
              <a:t>umirovljenicima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žive</a:t>
            </a:r>
            <a:r>
              <a:rPr lang="en-US" sz="2000" dirty="0"/>
              <a:t> </a:t>
            </a:r>
            <a:r>
              <a:rPr lang="en-US" sz="2000" dirty="0" err="1"/>
              <a:t>isključivo</a:t>
            </a:r>
            <a:r>
              <a:rPr lang="en-US" sz="2000" dirty="0"/>
              <a:t> od toga </a:t>
            </a:r>
            <a:r>
              <a:rPr lang="en-US" sz="2000" dirty="0" err="1"/>
              <a:t>izvora</a:t>
            </a:r>
            <a:r>
              <a:rPr lang="en-US" sz="2000" dirty="0"/>
              <a:t> </a:t>
            </a:r>
            <a:r>
              <a:rPr lang="en-US" sz="2000" dirty="0" err="1"/>
              <a:t>teško</a:t>
            </a:r>
            <a:r>
              <a:rPr lang="en-US" sz="2000" dirty="0"/>
              <a:t> </a:t>
            </a:r>
            <a:r>
              <a:rPr lang="en-US" sz="2000" dirty="0" err="1"/>
              <a:t>živjeti</a:t>
            </a:r>
            <a:r>
              <a:rPr lang="en-US" sz="2000" dirty="0"/>
              <a:t> pa je </a:t>
            </a:r>
            <a:r>
              <a:rPr lang="en-US" sz="2000" dirty="0" err="1"/>
              <a:t>bolje</a:t>
            </a:r>
            <a:r>
              <a:rPr lang="en-US" sz="2000" dirty="0"/>
              <a:t> da </a:t>
            </a:r>
            <a:r>
              <a:rPr lang="en-US" sz="2000" dirty="0" err="1"/>
              <a:t>imamo</a:t>
            </a:r>
            <a:r>
              <a:rPr lang="en-US" sz="2000" dirty="0"/>
              <a:t> </a:t>
            </a:r>
            <a:r>
              <a:rPr lang="en-US" sz="2000" dirty="0" err="1"/>
              <a:t>novca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strane</a:t>
            </a:r>
            <a:r>
              <a:rPr lang="en-US" sz="2000" dirty="0"/>
              <a:t> da ne </a:t>
            </a:r>
            <a:r>
              <a:rPr lang="en-US" sz="2000" dirty="0" err="1"/>
              <a:t>bismo</a:t>
            </a:r>
            <a:r>
              <a:rPr lang="en-US" sz="2000" dirty="0"/>
              <a:t> </a:t>
            </a:r>
            <a:r>
              <a:rPr lang="en-US" sz="2000" dirty="0" err="1"/>
              <a:t>došli</a:t>
            </a:r>
            <a:r>
              <a:rPr lang="en-US" sz="2000" dirty="0"/>
              <a:t> u </a:t>
            </a:r>
            <a:r>
              <a:rPr lang="en-US" sz="2000" dirty="0" err="1"/>
              <a:t>takvu</a:t>
            </a:r>
            <a:r>
              <a:rPr lang="en-US" sz="2000" dirty="0"/>
              <a:t> </a:t>
            </a:r>
            <a:r>
              <a:rPr lang="en-US" sz="2000" dirty="0" err="1"/>
              <a:t>situaciju</a:t>
            </a: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7B416BA-C9F6-3745-BB21-B40281D2B1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29" r="32018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5" name="Straight Connector 10">
            <a:extLst>
              <a:ext uri="{FF2B5EF4-FFF2-40B4-BE49-F238E27FC236}">
                <a16:creationId xmlns:a16="http://schemas.microsoft.com/office/drawing/2014/main" xmlns="" id="{A7F400EE-A8A5-48AF-B4D6-291B52C6F0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8F70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168782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4375CE4-FDB9-2545-9956-BFF4C3B5A7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xmlns="" id="{3CD9DF72-87A3-404E-A828-84CBF11A8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16AAF3-6DC5-6943-8E7B-2CD55721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Savjeti za štednju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20E3A342-4D61-4E3F-AF90-1AB42AEB96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234783-6D48-F347-B99A-71D8BA306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5" y="3417574"/>
            <a:ext cx="6425519" cy="2935372"/>
          </a:xfrm>
        </p:spPr>
        <p:txBody>
          <a:bodyPr anchor="ctr">
            <a:noAutofit/>
          </a:bodyPr>
          <a:lstStyle/>
          <a:p>
            <a:r>
              <a:rPr lang="hr-HR" sz="1800" dirty="0"/>
              <a:t>s</a:t>
            </a:r>
            <a:r>
              <a:rPr lang="en-US" sz="1800" dirty="0" err="1" smtClean="0"/>
              <a:t>manjite</a:t>
            </a:r>
            <a:r>
              <a:rPr lang="en-US" sz="1800" dirty="0" smtClean="0"/>
              <a:t> </a:t>
            </a:r>
            <a:r>
              <a:rPr lang="en-US" sz="1800" dirty="0" err="1"/>
              <a:t>broj</a:t>
            </a:r>
            <a:r>
              <a:rPr lang="en-US" sz="1800" dirty="0"/>
              <a:t> </a:t>
            </a:r>
            <a:r>
              <a:rPr lang="en-US" sz="1800" dirty="0" err="1"/>
              <a:t>izlazaka</a:t>
            </a:r>
            <a:r>
              <a:rPr lang="en-US" sz="1800" dirty="0"/>
              <a:t> u </a:t>
            </a:r>
            <a:r>
              <a:rPr lang="en-US" sz="1800" dirty="0" err="1"/>
              <a:t>kafiće</a:t>
            </a:r>
            <a:r>
              <a:rPr lang="en-US" sz="1800" dirty="0"/>
              <a:t>, </a:t>
            </a:r>
            <a:r>
              <a:rPr lang="en-US" sz="1800" dirty="0" err="1"/>
              <a:t>restorane</a:t>
            </a:r>
            <a:r>
              <a:rPr lang="en-US" sz="1800" dirty="0"/>
              <a:t>, </a:t>
            </a:r>
            <a:r>
              <a:rPr lang="en-US" sz="1800" dirty="0" err="1"/>
              <a:t>koncerte</a:t>
            </a:r>
            <a:endParaRPr lang="en-US" sz="1800" dirty="0"/>
          </a:p>
          <a:p>
            <a:r>
              <a:rPr lang="hr-HR" sz="1800" dirty="0" smtClean="0"/>
              <a:t>pratite</a:t>
            </a:r>
            <a:r>
              <a:rPr lang="en-US" sz="1800" dirty="0" smtClean="0"/>
              <a:t> </a:t>
            </a:r>
            <a:r>
              <a:rPr lang="en-US" sz="1800" dirty="0" err="1"/>
              <a:t>potrošnju</a:t>
            </a:r>
            <a:r>
              <a:rPr lang="en-US" sz="1800" dirty="0"/>
              <a:t> </a:t>
            </a:r>
            <a:r>
              <a:rPr lang="en-US" sz="1800" dirty="0" err="1"/>
              <a:t>svog</a:t>
            </a:r>
            <a:r>
              <a:rPr lang="en-US" sz="1800" dirty="0"/>
              <a:t> </a:t>
            </a:r>
            <a:r>
              <a:rPr lang="en-US" sz="1800" dirty="0" err="1"/>
              <a:t>kućanstva</a:t>
            </a:r>
            <a:endParaRPr lang="en-US" sz="1800" dirty="0"/>
          </a:p>
          <a:p>
            <a:r>
              <a:rPr lang="hr-HR" sz="1800" dirty="0" smtClean="0"/>
              <a:t>i</a:t>
            </a:r>
            <a:r>
              <a:rPr lang="en-US" sz="1800" dirty="0" err="1" smtClean="0"/>
              <a:t>dite</a:t>
            </a:r>
            <a:r>
              <a:rPr lang="en-US" sz="1800" dirty="0" smtClean="0"/>
              <a:t> </a:t>
            </a:r>
            <a:r>
              <a:rPr lang="en-US" sz="1800" dirty="0" err="1"/>
              <a:t>redovito</a:t>
            </a:r>
            <a:r>
              <a:rPr lang="en-US" sz="1800" dirty="0"/>
              <a:t> </a:t>
            </a:r>
            <a:r>
              <a:rPr lang="hr-HR" sz="1800" dirty="0" smtClean="0"/>
              <a:t>kod</a:t>
            </a:r>
            <a:r>
              <a:rPr lang="en-US" sz="1800" dirty="0" smtClean="0"/>
              <a:t> </a:t>
            </a:r>
            <a:r>
              <a:rPr lang="en-US" sz="1800" dirty="0" err="1"/>
              <a:t>liječnika</a:t>
            </a:r>
            <a:r>
              <a:rPr lang="en-US" sz="1800" dirty="0"/>
              <a:t> da </a:t>
            </a:r>
            <a:r>
              <a:rPr lang="en-US" sz="1800" dirty="0" err="1"/>
              <a:t>biste</a:t>
            </a:r>
            <a:r>
              <a:rPr lang="en-US" sz="1800" dirty="0"/>
              <a:t> </a:t>
            </a:r>
            <a:r>
              <a:rPr lang="en-US" sz="1800" dirty="0" err="1"/>
              <a:t>spriječili</a:t>
            </a:r>
            <a:r>
              <a:rPr lang="en-US" sz="1800" dirty="0"/>
              <a:t> </a:t>
            </a:r>
            <a:r>
              <a:rPr lang="en-US" sz="1800" dirty="0" err="1"/>
              <a:t>moguću</a:t>
            </a:r>
            <a:r>
              <a:rPr lang="en-US" sz="1800" dirty="0"/>
              <a:t> </a:t>
            </a:r>
            <a:r>
              <a:rPr lang="en-US" sz="1800" dirty="0" err="1"/>
              <a:t>bolest</a:t>
            </a:r>
            <a:r>
              <a:rPr lang="en-US" sz="1800" dirty="0"/>
              <a:t> </a:t>
            </a:r>
            <a:r>
              <a:rPr lang="en-US" sz="1800" dirty="0" err="1"/>
              <a:t>koja</a:t>
            </a:r>
            <a:r>
              <a:rPr lang="en-US" sz="1800" dirty="0"/>
              <a:t> bi vas </a:t>
            </a:r>
            <a:r>
              <a:rPr lang="en-US" sz="1800" dirty="0" err="1"/>
              <a:t>mogla</a:t>
            </a:r>
            <a:r>
              <a:rPr lang="en-US" sz="1800" dirty="0"/>
              <a:t> </a:t>
            </a:r>
            <a:r>
              <a:rPr lang="en-US" sz="1800" dirty="0" err="1"/>
              <a:t>skupo</a:t>
            </a:r>
            <a:r>
              <a:rPr lang="en-US" sz="1800" dirty="0"/>
              <a:t> </a:t>
            </a:r>
            <a:r>
              <a:rPr lang="en-US" sz="1800" dirty="0" err="1"/>
              <a:t>koštati</a:t>
            </a:r>
            <a:endParaRPr lang="en-US" sz="1800" dirty="0"/>
          </a:p>
          <a:p>
            <a:r>
              <a:rPr lang="hr-HR" sz="1800" dirty="0" err="1"/>
              <a:t>č</a:t>
            </a:r>
            <a:r>
              <a:rPr lang="en-US" sz="1800" dirty="0" err="1" smtClean="0"/>
              <a:t>uvajte</a:t>
            </a:r>
            <a:r>
              <a:rPr lang="en-US" sz="1800" dirty="0" smtClean="0"/>
              <a:t> </a:t>
            </a:r>
            <a:r>
              <a:rPr lang="en-US" sz="1800" dirty="0" err="1"/>
              <a:t>energiju</a:t>
            </a:r>
            <a:r>
              <a:rPr lang="en-US" sz="1800" dirty="0"/>
              <a:t>, </a:t>
            </a:r>
            <a:r>
              <a:rPr lang="en-US" sz="1800" dirty="0" err="1"/>
              <a:t>gasite</a:t>
            </a:r>
            <a:r>
              <a:rPr lang="en-US" sz="1800" dirty="0"/>
              <a:t> </a:t>
            </a:r>
            <a:r>
              <a:rPr lang="en-US" sz="1800" dirty="0" err="1"/>
              <a:t>svjetla</a:t>
            </a:r>
            <a:r>
              <a:rPr lang="en-US" sz="1800" dirty="0"/>
              <a:t> </a:t>
            </a:r>
            <a:r>
              <a:rPr lang="en-US" sz="1800" dirty="0" err="1"/>
              <a:t>po</a:t>
            </a:r>
            <a:r>
              <a:rPr lang="en-US" sz="1800" dirty="0"/>
              <a:t> </a:t>
            </a:r>
            <a:r>
              <a:rPr lang="en-US" sz="1800" dirty="0" err="1"/>
              <a:t>kući</a:t>
            </a:r>
            <a:r>
              <a:rPr lang="en-US" sz="1800" dirty="0"/>
              <a:t>, </a:t>
            </a:r>
            <a:r>
              <a:rPr lang="en-US" sz="1800" dirty="0" err="1"/>
              <a:t>bojlere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grijanje</a:t>
            </a:r>
            <a:r>
              <a:rPr lang="en-US" sz="1800" dirty="0"/>
              <a:t> </a:t>
            </a:r>
            <a:r>
              <a:rPr lang="en-US" sz="1800" dirty="0" err="1"/>
              <a:t>kad</a:t>
            </a:r>
            <a:r>
              <a:rPr lang="en-US" sz="1800" dirty="0"/>
              <a:t> </a:t>
            </a:r>
            <a:r>
              <a:rPr lang="hr-HR" sz="1800" dirty="0" smtClean="0"/>
              <a:t>vam ne trebaju</a:t>
            </a:r>
            <a:endParaRPr lang="en-US" sz="1800" dirty="0"/>
          </a:p>
          <a:p>
            <a:r>
              <a:rPr lang="hr-HR" sz="1800" dirty="0" err="1"/>
              <a:t>p</a:t>
            </a:r>
            <a:r>
              <a:rPr lang="en-US" sz="1800" dirty="0" err="1" smtClean="0"/>
              <a:t>laćajte</a:t>
            </a:r>
            <a:r>
              <a:rPr lang="en-US" sz="1800" dirty="0" smtClean="0"/>
              <a:t> </a:t>
            </a:r>
            <a:r>
              <a:rPr lang="en-US" sz="1800" dirty="0" err="1"/>
              <a:t>račune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vrijeme</a:t>
            </a:r>
            <a:r>
              <a:rPr lang="en-US" sz="1800" dirty="0"/>
              <a:t> </a:t>
            </a:r>
            <a:r>
              <a:rPr lang="en-US" sz="1800" dirty="0" err="1"/>
              <a:t>jer</a:t>
            </a:r>
            <a:r>
              <a:rPr lang="en-US" sz="1800" dirty="0"/>
              <a:t> </a:t>
            </a:r>
            <a:r>
              <a:rPr lang="en-US" sz="1800" dirty="0" err="1"/>
              <a:t>kad</a:t>
            </a:r>
            <a:r>
              <a:rPr lang="en-US" sz="1800" dirty="0"/>
              <a:t> </a:t>
            </a:r>
            <a:r>
              <a:rPr lang="en-US" sz="1800" dirty="0" err="1"/>
              <a:t>vam</a:t>
            </a:r>
            <a:r>
              <a:rPr lang="en-US" sz="1800" dirty="0"/>
              <a:t> </a:t>
            </a:r>
            <a:r>
              <a:rPr lang="en-US" sz="1800" dirty="0" err="1"/>
              <a:t>krenu</a:t>
            </a:r>
            <a:r>
              <a:rPr lang="en-US" sz="1800" dirty="0"/>
              <a:t> </a:t>
            </a:r>
            <a:r>
              <a:rPr lang="hr-HR" sz="1800" dirty="0" smtClean="0"/>
              <a:t>naplaćivati </a:t>
            </a:r>
            <a:r>
              <a:rPr lang="en-US" sz="1800" dirty="0" err="1" smtClean="0"/>
              <a:t>kamate</a:t>
            </a:r>
            <a:r>
              <a:rPr lang="en-US" sz="1800" dirty="0" smtClean="0"/>
              <a:t> </a:t>
            </a:r>
            <a:r>
              <a:rPr lang="hr-HR" sz="1800" dirty="0" smtClean="0"/>
              <a:t>možete se naći </a:t>
            </a:r>
            <a:r>
              <a:rPr lang="en-US" sz="1800" dirty="0" smtClean="0"/>
              <a:t> </a:t>
            </a:r>
            <a:r>
              <a:rPr lang="en-US" sz="1800" dirty="0" err="1"/>
              <a:t>kriznoj</a:t>
            </a:r>
            <a:r>
              <a:rPr lang="en-US" sz="1800" dirty="0"/>
              <a:t> </a:t>
            </a:r>
            <a:r>
              <a:rPr lang="en-US" sz="1800" dirty="0" err="1"/>
              <a:t>situaciji</a:t>
            </a:r>
            <a:endParaRPr lang="en-US" sz="1800" dirty="0"/>
          </a:p>
          <a:p>
            <a:r>
              <a:rPr lang="hr-HR" sz="1800" dirty="0"/>
              <a:t>n</a:t>
            </a:r>
            <a:r>
              <a:rPr lang="en-US" sz="1800" dirty="0" smtClean="0"/>
              <a:t>e </a:t>
            </a:r>
            <a:r>
              <a:rPr lang="en-US" sz="1800" dirty="0" err="1"/>
              <a:t>trošite</a:t>
            </a:r>
            <a:r>
              <a:rPr lang="en-US" sz="1800" dirty="0"/>
              <a:t> ono </a:t>
            </a:r>
            <a:r>
              <a:rPr lang="en-US" sz="1800" dirty="0" err="1"/>
              <a:t>što</a:t>
            </a:r>
            <a:r>
              <a:rPr lang="en-US" sz="1800" dirty="0"/>
              <a:t> </a:t>
            </a:r>
            <a:r>
              <a:rPr lang="en-US" sz="1800" dirty="0" err="1"/>
              <a:t>nemate</a:t>
            </a:r>
            <a:r>
              <a:rPr lang="en-US" sz="1800" dirty="0"/>
              <a:t> </a:t>
            </a:r>
            <a:r>
              <a:rPr lang="en-US" sz="1800" dirty="0" err="1"/>
              <a:t>jer</a:t>
            </a:r>
            <a:r>
              <a:rPr lang="en-US" sz="1800" dirty="0"/>
              <a:t> se </a:t>
            </a:r>
            <a:r>
              <a:rPr lang="en-US" sz="1800" dirty="0" err="1"/>
              <a:t>tako</a:t>
            </a:r>
            <a:r>
              <a:rPr lang="en-US" sz="1800" dirty="0"/>
              <a:t> </a:t>
            </a:r>
            <a:r>
              <a:rPr lang="en-US" sz="1800" dirty="0" err="1"/>
              <a:t>samo</a:t>
            </a:r>
            <a:r>
              <a:rPr lang="en-US" sz="1800" dirty="0"/>
              <a:t> </a:t>
            </a:r>
            <a:r>
              <a:rPr lang="hr-HR" sz="1800" dirty="0" smtClean="0"/>
              <a:t>uvlačite</a:t>
            </a:r>
            <a:r>
              <a:rPr lang="en-US" sz="1800" dirty="0" smtClean="0"/>
              <a:t> </a:t>
            </a:r>
            <a:r>
              <a:rPr lang="en-US" sz="1800" dirty="0"/>
              <a:t>u </a:t>
            </a:r>
            <a:r>
              <a:rPr lang="en-US" sz="1800" dirty="0" err="1"/>
              <a:t>dugove</a:t>
            </a:r>
            <a:r>
              <a:rPr lang="en-US" sz="1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98109569"/>
      </p:ext>
    </p:extLst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0">
            <a:extLst>
              <a:ext uri="{FF2B5EF4-FFF2-40B4-BE49-F238E27FC236}">
                <a16:creationId xmlns:a16="http://schemas.microsoft.com/office/drawing/2014/main" xmlns="" id="{2B97F24A-32CE-4C1C-A50D-3016B394D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92BF8A-D827-7442-97A7-E78AC8D3D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3800"/>
              <a:t>Štednja u Republici Hrvatskoj</a:t>
            </a:r>
          </a:p>
        </p:txBody>
      </p:sp>
      <p:sp>
        <p:nvSpPr>
          <p:cNvPr id="28" name="sketch line">
            <a:extLst>
              <a:ext uri="{FF2B5EF4-FFF2-40B4-BE49-F238E27FC236}">
                <a16:creationId xmlns:a16="http://schemas.microsoft.com/office/drawing/2014/main" xmlns="" id="{6357EC4F-235E-4222-A36F-C7878ACE37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9BC988-DFD4-8344-8FA0-8E319F76F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02" y="2807208"/>
            <a:ext cx="3420534" cy="4011845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200" dirty="0">
                <a:cs typeface="Calibri"/>
              </a:rPr>
              <a:t>Od 1993. </a:t>
            </a:r>
            <a:r>
              <a:rPr lang="en-US" sz="2200" dirty="0" err="1">
                <a:cs typeface="Calibri"/>
              </a:rPr>
              <a:t>depoziti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građana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Republike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Hrvatske</a:t>
            </a:r>
            <a:r>
              <a:rPr lang="en-US" sz="2200" dirty="0">
                <a:cs typeface="Calibri"/>
              </a:rPr>
              <a:t> u </a:t>
            </a:r>
            <a:r>
              <a:rPr lang="en-US" sz="2200" dirty="0" err="1">
                <a:cs typeface="Calibri"/>
              </a:rPr>
              <a:t>bankama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su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značajno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porasli</a:t>
            </a:r>
            <a:r>
              <a:rPr lang="en-US" sz="2200" dirty="0">
                <a:cs typeface="Calibri"/>
              </a:rPr>
              <a:t> </a:t>
            </a:r>
            <a:r>
              <a:rPr lang="hr-HR" sz="2200" dirty="0" smtClean="0">
                <a:cs typeface="Calibri"/>
              </a:rPr>
              <a:t>i</a:t>
            </a:r>
            <a:r>
              <a:rPr lang="en-US" sz="2200" dirty="0" smtClean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premašuju</a:t>
            </a:r>
            <a:r>
              <a:rPr lang="en-US" sz="2200" dirty="0">
                <a:cs typeface="Calibri"/>
              </a:rPr>
              <a:t> 192 </a:t>
            </a:r>
            <a:r>
              <a:rPr lang="en-US" sz="2200" dirty="0" err="1">
                <a:cs typeface="Calibri"/>
              </a:rPr>
              <a:t>milijarde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kuna</a:t>
            </a:r>
            <a:r>
              <a:rPr lang="en-US" sz="2200" dirty="0">
                <a:cs typeface="Calibri"/>
              </a:rPr>
              <a:t>, </a:t>
            </a:r>
            <a:r>
              <a:rPr lang="en-US" sz="2200" dirty="0" err="1">
                <a:cs typeface="Calibri"/>
              </a:rPr>
              <a:t>te</a:t>
            </a:r>
            <a:r>
              <a:rPr lang="en-US" sz="2200" dirty="0">
                <a:cs typeface="Calibri"/>
              </a:rPr>
              <a:t> </a:t>
            </a:r>
            <a:r>
              <a:rPr lang="en-US" sz="2200" dirty="0" err="1">
                <a:cs typeface="Calibri"/>
              </a:rPr>
              <a:t>kroz</a:t>
            </a:r>
            <a:r>
              <a:rPr lang="en-US" sz="2200" dirty="0">
                <a:cs typeface="Calibri"/>
              </a:rPr>
              <a:t> 25 </a:t>
            </a:r>
            <a:r>
              <a:rPr lang="en-US" sz="2200" dirty="0" err="1">
                <a:cs typeface="Calibri"/>
              </a:rPr>
              <a:t>godina</a:t>
            </a:r>
            <a:r>
              <a:rPr lang="en-US" sz="2200" dirty="0">
                <a:cs typeface="Calibri"/>
              </a:rPr>
              <a:t> </a:t>
            </a:r>
            <a:r>
              <a:rPr lang="en-US" sz="2200" dirty="0" err="1">
                <a:cs typeface="Calibri"/>
              </a:rPr>
              <a:t>stopa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rasta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depozita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iznosi</a:t>
            </a:r>
            <a:r>
              <a:rPr lang="en-US" sz="2200" dirty="0">
                <a:cs typeface="Calibri"/>
              </a:rPr>
              <a:t> 16,9</a:t>
            </a:r>
            <a:r>
              <a:rPr lang="en-US" sz="2200" dirty="0" smtClean="0">
                <a:cs typeface="Calibri"/>
              </a:rPr>
              <a:t>%</a:t>
            </a:r>
            <a:r>
              <a:rPr lang="hr-HR" sz="2200" dirty="0" smtClean="0">
                <a:cs typeface="Calibri"/>
              </a:rPr>
              <a:t>.</a:t>
            </a:r>
            <a:endParaRPr lang="en-US" sz="2200" dirty="0">
              <a:cs typeface="Calibri"/>
            </a:endParaRPr>
          </a:p>
          <a:p>
            <a:r>
              <a:rPr lang="en-US" sz="2200" dirty="0" err="1">
                <a:cs typeface="Calibri"/>
              </a:rPr>
              <a:t>Najveći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dio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štednje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građana</a:t>
            </a:r>
            <a:r>
              <a:rPr lang="en-US" sz="2200" dirty="0">
                <a:cs typeface="Calibri"/>
              </a:rPr>
              <a:t> </a:t>
            </a:r>
            <a:r>
              <a:rPr lang="en-US" sz="2200" dirty="0" err="1">
                <a:cs typeface="Calibri"/>
              </a:rPr>
              <a:t>činio</a:t>
            </a:r>
            <a:r>
              <a:rPr lang="en-US" sz="2200" dirty="0">
                <a:cs typeface="Calibri"/>
              </a:rPr>
              <a:t> je do </a:t>
            </a:r>
            <a:r>
              <a:rPr lang="en-US" sz="2200" dirty="0" err="1">
                <a:cs typeface="Calibri"/>
              </a:rPr>
              <a:t>dvije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trećine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ukupne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 smtClean="0">
                <a:cs typeface="Calibri"/>
              </a:rPr>
              <a:t>štednje</a:t>
            </a:r>
            <a:r>
              <a:rPr lang="hr-HR" sz="2200" dirty="0" smtClean="0">
                <a:cs typeface="Calibri"/>
              </a:rPr>
              <a:t>.</a:t>
            </a:r>
            <a:endParaRPr lang="en-US" sz="2200" dirty="0">
              <a:cs typeface="Calibri"/>
            </a:endParaRPr>
          </a:p>
          <a:p>
            <a:r>
              <a:rPr lang="en-US" sz="2200" dirty="0" err="1">
                <a:cs typeface="Calibri"/>
              </a:rPr>
              <a:t>Najveći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rast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dolazi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zbog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uvođenja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 smtClean="0">
                <a:cs typeface="Calibri"/>
              </a:rPr>
              <a:t>eura</a:t>
            </a:r>
            <a:r>
              <a:rPr lang="hr-HR" sz="2200" dirty="0" smtClean="0">
                <a:cs typeface="Calibri"/>
              </a:rPr>
              <a:t>, </a:t>
            </a:r>
            <a:r>
              <a:rPr lang="en-US" sz="2200" dirty="0" err="1" smtClean="0">
                <a:cs typeface="Calibri"/>
              </a:rPr>
              <a:t>najveći</a:t>
            </a:r>
            <a:r>
              <a:rPr lang="en-US" sz="2200" dirty="0" smtClean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porast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dogodio</a:t>
            </a:r>
            <a:r>
              <a:rPr lang="en-US" sz="2200" dirty="0">
                <a:cs typeface="Calibri"/>
              </a:rPr>
              <a:t> </a:t>
            </a:r>
            <a:r>
              <a:rPr lang="hr-HR" sz="2200" dirty="0" smtClean="0">
                <a:cs typeface="Calibri"/>
              </a:rPr>
              <a:t>se </a:t>
            </a:r>
            <a:r>
              <a:rPr lang="en-US" sz="2200" dirty="0" smtClean="0">
                <a:cs typeface="Calibri"/>
              </a:rPr>
              <a:t>2001</a:t>
            </a:r>
            <a:r>
              <a:rPr lang="en-US" sz="2200" dirty="0">
                <a:cs typeface="Calibri"/>
              </a:rPr>
              <a:t>. </a:t>
            </a:r>
            <a:r>
              <a:rPr lang="en-US" sz="2200" dirty="0" err="1" smtClean="0">
                <a:cs typeface="Calibri"/>
              </a:rPr>
              <a:t>godine</a:t>
            </a:r>
            <a:r>
              <a:rPr lang="hr-HR" sz="2200" dirty="0" smtClean="0">
                <a:cs typeface="Calibri"/>
              </a:rPr>
              <a:t>.</a:t>
            </a:r>
            <a:endParaRPr lang="en-US" sz="2200" dirty="0">
              <a:cs typeface="Calibri"/>
            </a:endParaRPr>
          </a:p>
          <a:p>
            <a:endParaRPr lang="en-US" sz="2200" dirty="0">
              <a:cs typeface="Calibri"/>
            </a:endParaRPr>
          </a:p>
          <a:p>
            <a:endParaRPr lang="en-US" sz="2200" dirty="0"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A1B056B-2D68-DC45-A65D-714425EAA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1572059"/>
            <a:ext cx="6903720" cy="371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510534"/>
      </p:ext>
    </p:extLst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9E257FE-CD21-9F4B-B3D9-4FC68A84F4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xmlns="" id="{3CD9DF72-87A3-404E-A828-84CBF11A8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347A6D-B58F-114B-BB8D-D716BC609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sz="2800"/>
              <a:t>Potrošačko društvo i štednja kao suprotni pojmovi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20E3A342-4D61-4E3F-AF90-1AB42AEB96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F8575F-6A2F-8B4A-8D77-D870A873D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26039"/>
            <a:ext cx="4593021" cy="3144773"/>
          </a:xfrm>
        </p:spPr>
        <p:txBody>
          <a:bodyPr anchor="ctr">
            <a:normAutofit/>
          </a:bodyPr>
          <a:lstStyle/>
          <a:p>
            <a:r>
              <a:rPr lang="en-US" sz="1800" dirty="0" err="1">
                <a:cs typeface="Calibri"/>
              </a:rPr>
              <a:t>Potrošačko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 smtClean="0">
                <a:cs typeface="Calibri"/>
              </a:rPr>
              <a:t>društvo</a:t>
            </a:r>
            <a:r>
              <a:rPr lang="hr-HR" sz="1800" dirty="0" smtClean="0">
                <a:cs typeface="Calibri"/>
              </a:rPr>
              <a:t> </a:t>
            </a:r>
            <a:r>
              <a:rPr lang="en-US" sz="1800" dirty="0" smtClean="0">
                <a:cs typeface="Calibri"/>
              </a:rPr>
              <a:t>- </a:t>
            </a:r>
            <a:r>
              <a:rPr lang="en-US" sz="1800" dirty="0" err="1">
                <a:cs typeface="Calibri"/>
              </a:rPr>
              <a:t>društvo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čije</a:t>
            </a:r>
            <a:r>
              <a:rPr lang="en-US" sz="1800" dirty="0">
                <a:cs typeface="Calibri"/>
              </a:rPr>
              <a:t> se </a:t>
            </a:r>
            <a:r>
              <a:rPr lang="en-US" sz="1800" dirty="0" err="1">
                <a:cs typeface="Calibri"/>
              </a:rPr>
              <a:t>vrijednosti</a:t>
            </a:r>
            <a:r>
              <a:rPr lang="en-US" sz="1800" dirty="0">
                <a:cs typeface="Calibri"/>
              </a:rPr>
              <a:t> </a:t>
            </a:r>
            <a:r>
              <a:rPr lang="hr-HR" sz="1800" dirty="0" smtClean="0">
                <a:cs typeface="Calibri"/>
              </a:rPr>
              <a:t>i</a:t>
            </a:r>
            <a:r>
              <a:rPr lang="en-US" sz="1800" dirty="0" smtClean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socialne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norme</a:t>
            </a:r>
            <a:r>
              <a:rPr lang="en-US" sz="1800" dirty="0">
                <a:cs typeface="Calibri"/>
              </a:rPr>
              <a:t>  </a:t>
            </a:r>
            <a:r>
              <a:rPr lang="en-US" sz="1800" dirty="0" err="1">
                <a:cs typeface="Calibri"/>
              </a:rPr>
              <a:t>vrte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oko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potrošnje</a:t>
            </a:r>
            <a:r>
              <a:rPr lang="en-US" sz="1800" dirty="0">
                <a:cs typeface="Calibri"/>
              </a:rPr>
              <a:t> </a:t>
            </a:r>
            <a:r>
              <a:rPr lang="hr-HR" sz="1800" dirty="0" smtClean="0">
                <a:cs typeface="Calibri"/>
              </a:rPr>
              <a:t>dobarai</a:t>
            </a:r>
            <a:r>
              <a:rPr lang="en-US" sz="1800" dirty="0" smtClean="0">
                <a:cs typeface="Calibri"/>
              </a:rPr>
              <a:t>I </a:t>
            </a:r>
            <a:r>
              <a:rPr lang="en-US" sz="1800" dirty="0" err="1">
                <a:cs typeface="Calibri"/>
              </a:rPr>
              <a:t>usluga</a:t>
            </a:r>
            <a:r>
              <a:rPr lang="en-US" sz="1800" dirty="0">
                <a:cs typeface="Calibri"/>
              </a:rPr>
              <a:t>. </a:t>
            </a:r>
            <a:r>
              <a:rPr lang="en-US" sz="1800" dirty="0" err="1">
                <a:cs typeface="Calibri"/>
              </a:rPr>
              <a:t>Glavne</a:t>
            </a:r>
            <a:r>
              <a:rPr lang="en-US" sz="1800" dirty="0">
                <a:cs typeface="Calibri"/>
              </a:rPr>
              <a:t> </a:t>
            </a:r>
            <a:r>
              <a:rPr lang="hr-HR" sz="1800" dirty="0" smtClean="0">
                <a:cs typeface="Calibri"/>
              </a:rPr>
              <a:t>karakteristike</a:t>
            </a:r>
            <a:r>
              <a:rPr lang="en-US" sz="1800" dirty="0" smtClean="0">
                <a:cs typeface="Calibri"/>
              </a:rPr>
              <a:t>: </a:t>
            </a:r>
            <a:r>
              <a:rPr lang="en-US" sz="1800" dirty="0" err="1">
                <a:cs typeface="Calibri"/>
              </a:rPr>
              <a:t>materijalizam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individualizam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socijalni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darvinizmi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zadovoljavanje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natjecanje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te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odvajanje</a:t>
            </a:r>
            <a:r>
              <a:rPr lang="en-US" sz="1800" dirty="0">
                <a:cs typeface="Calibri"/>
              </a:rPr>
              <a:t> od </a:t>
            </a:r>
            <a:r>
              <a:rPr lang="en-US" sz="1800" dirty="0" err="1" smtClean="0">
                <a:cs typeface="Calibri"/>
              </a:rPr>
              <a:t>društva</a:t>
            </a:r>
            <a:r>
              <a:rPr lang="hr-HR" sz="1800" dirty="0" smtClean="0">
                <a:cs typeface="Calibri"/>
              </a:rPr>
              <a:t>.</a:t>
            </a:r>
            <a:endParaRPr lang="en-US" sz="1800" dirty="0">
              <a:cs typeface="Calibri"/>
            </a:endParaRPr>
          </a:p>
          <a:p>
            <a:r>
              <a:rPr lang="en-US" sz="1800" dirty="0" err="1">
                <a:cs typeface="Calibri"/>
              </a:rPr>
              <a:t>Štednja</a:t>
            </a:r>
            <a:r>
              <a:rPr lang="en-US" sz="1800" dirty="0">
                <a:cs typeface="Calibri"/>
              </a:rPr>
              <a:t>- </a:t>
            </a:r>
            <a:r>
              <a:rPr lang="en-US" sz="1800" dirty="0" err="1">
                <a:cs typeface="Calibri"/>
              </a:rPr>
              <a:t>čuvanje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novca</a:t>
            </a:r>
            <a:r>
              <a:rPr lang="en-US" sz="1800" dirty="0">
                <a:cs typeface="Calibri"/>
              </a:rPr>
              <a:t>. </a:t>
            </a:r>
            <a:r>
              <a:rPr lang="en-US" sz="1800" dirty="0" err="1">
                <a:cs typeface="Calibri"/>
              </a:rPr>
              <a:t>Provodi</a:t>
            </a:r>
            <a:r>
              <a:rPr lang="en-US" sz="1800" dirty="0">
                <a:cs typeface="Calibri"/>
              </a:rPr>
              <a:t> se </a:t>
            </a:r>
            <a:r>
              <a:rPr lang="en-US" sz="1800" dirty="0" err="1">
                <a:cs typeface="Calibri"/>
              </a:rPr>
              <a:t>ograničavanje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potrošnje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za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određeno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vrijeme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ili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tako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što</a:t>
            </a:r>
            <a:r>
              <a:rPr lang="en-US" sz="1800" dirty="0">
                <a:cs typeface="Calibri"/>
              </a:rPr>
              <a:t> </a:t>
            </a:r>
            <a:r>
              <a:rPr lang="hr-HR" sz="1800" dirty="0" smtClean="0">
                <a:cs typeface="Calibri"/>
              </a:rPr>
              <a:t>se </a:t>
            </a:r>
            <a:r>
              <a:rPr lang="en-US" sz="1800" dirty="0" err="1" smtClean="0">
                <a:cs typeface="Calibri"/>
              </a:rPr>
              <a:t>čuvaju</a:t>
            </a:r>
            <a:r>
              <a:rPr lang="en-US" sz="1800" dirty="0" smtClean="0">
                <a:cs typeface="Calibri"/>
              </a:rPr>
              <a:t> </a:t>
            </a:r>
            <a:r>
              <a:rPr lang="en-US" sz="1800" dirty="0">
                <a:cs typeface="Calibri"/>
              </a:rPr>
              <a:t>dobra od </a:t>
            </a:r>
            <a:r>
              <a:rPr lang="en-US" sz="1800" dirty="0" err="1">
                <a:cs typeface="Calibri"/>
              </a:rPr>
              <a:t>beskorisnog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ili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manje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korisnog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trošenja</a:t>
            </a:r>
            <a:r>
              <a:rPr lang="en-US" sz="1800" dirty="0">
                <a:cs typeface="Calibri"/>
              </a:rPr>
              <a:t> u </a:t>
            </a:r>
            <a:r>
              <a:rPr lang="en-US" sz="1800" dirty="0" err="1">
                <a:cs typeface="Calibri"/>
              </a:rPr>
              <a:t>odnosu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na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druge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 smtClean="0">
                <a:cs typeface="Calibri"/>
              </a:rPr>
              <a:t>potrebe</a:t>
            </a:r>
            <a:r>
              <a:rPr lang="hr-HR" sz="1800" dirty="0" smtClean="0">
                <a:cs typeface="Calibri"/>
              </a:rPr>
              <a:t>.</a:t>
            </a:r>
            <a:r>
              <a:rPr lang="en-US" sz="1800" dirty="0" smtClean="0">
                <a:cs typeface="Calibri"/>
              </a:rPr>
              <a:t> </a:t>
            </a:r>
            <a:endParaRPr lang="en-US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6207432"/>
      </p:ext>
    </p:extLst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9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6622BD4-E60E-5A44-8264-2024833BDC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60" r="32836" b="-4069"/>
          <a:stretch/>
        </p:blipFill>
        <p:spPr>
          <a:xfrm>
            <a:off x="4270903" y="0"/>
            <a:ext cx="7921095" cy="7156656"/>
          </a:xfrm>
          <a:prstGeom prst="rect">
            <a:avLst/>
          </a:prstGeom>
        </p:spPr>
      </p:pic>
      <p:sp>
        <p:nvSpPr>
          <p:cNvPr id="27" name="Rectangle 21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74290A-38B5-E84A-92F7-5982C34B4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en-US" sz="2800"/>
              <a:t>Izreke o štednji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D09AE9-9617-F442-88C0-7E043B11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5157836" cy="3673920"/>
          </a:xfrm>
        </p:spPr>
        <p:txBody>
          <a:bodyPr anchor="t">
            <a:normAutofit/>
          </a:bodyPr>
          <a:lstStyle/>
          <a:p>
            <a:r>
              <a:rPr lang="en-US" sz="1700" dirty="0" err="1">
                <a:cs typeface="Calibri"/>
              </a:rPr>
              <a:t>Štednja</a:t>
            </a:r>
            <a:r>
              <a:rPr lang="en-US" sz="1700" dirty="0">
                <a:cs typeface="Calibri"/>
              </a:rPr>
              <a:t> je </a:t>
            </a:r>
            <a:r>
              <a:rPr lang="en-US" sz="1700" dirty="0" err="1">
                <a:cs typeface="Calibri"/>
              </a:rPr>
              <a:t>mudrost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trošnje</a:t>
            </a:r>
            <a:r>
              <a:rPr lang="hr-HR" sz="1700" dirty="0" smtClean="0">
                <a:cs typeface="Calibri"/>
              </a:rPr>
              <a:t>!</a:t>
            </a:r>
            <a:endParaRPr lang="en-US" sz="1700" dirty="0">
              <a:cs typeface="Calibri"/>
            </a:endParaRPr>
          </a:p>
          <a:p>
            <a:r>
              <a:rPr lang="en-US" sz="1700" dirty="0" err="1">
                <a:cs typeface="Calibri"/>
              </a:rPr>
              <a:t>Tko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štedi</a:t>
            </a:r>
            <a:r>
              <a:rPr lang="en-US" sz="1700" dirty="0">
                <a:cs typeface="Calibri"/>
              </a:rPr>
              <a:t>- </a:t>
            </a:r>
            <a:r>
              <a:rPr lang="en-US" sz="1700" dirty="0" err="1" smtClean="0">
                <a:cs typeface="Calibri"/>
              </a:rPr>
              <a:t>ima</a:t>
            </a:r>
            <a:r>
              <a:rPr lang="hr-HR" sz="1700" dirty="0" smtClean="0">
                <a:cs typeface="Calibri"/>
              </a:rPr>
              <a:t>!</a:t>
            </a:r>
            <a:endParaRPr lang="en-US" sz="1700" dirty="0">
              <a:cs typeface="Calibri"/>
            </a:endParaRPr>
          </a:p>
          <a:p>
            <a:r>
              <a:rPr lang="hr-HR" sz="1700" dirty="0" smtClean="0">
                <a:cs typeface="Calibri"/>
              </a:rPr>
              <a:t>Tk</a:t>
            </a:r>
            <a:r>
              <a:rPr lang="en-US" sz="1700" dirty="0" smtClean="0">
                <a:cs typeface="Calibri"/>
              </a:rPr>
              <a:t>o </a:t>
            </a:r>
            <a:r>
              <a:rPr lang="en-US" sz="1700" dirty="0">
                <a:cs typeface="Calibri"/>
              </a:rPr>
              <a:t>ne </a:t>
            </a:r>
            <a:r>
              <a:rPr lang="en-US" sz="1700" dirty="0" err="1">
                <a:cs typeface="Calibri"/>
              </a:rPr>
              <a:t>čuva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malo</a:t>
            </a:r>
            <a:r>
              <a:rPr lang="en-US" sz="1700" dirty="0">
                <a:cs typeface="Calibri"/>
              </a:rPr>
              <a:t>, ne </a:t>
            </a:r>
            <a:r>
              <a:rPr lang="en-US" sz="1700" dirty="0" err="1">
                <a:cs typeface="Calibri"/>
              </a:rPr>
              <a:t>može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ni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dosta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imati</a:t>
            </a:r>
            <a:r>
              <a:rPr lang="hr-HR" sz="1700" dirty="0" smtClean="0">
                <a:cs typeface="Calibri"/>
              </a:rPr>
              <a:t>!</a:t>
            </a:r>
            <a:endParaRPr lang="en-US" sz="1700" dirty="0">
              <a:cs typeface="Calibri"/>
            </a:endParaRPr>
          </a:p>
          <a:p>
            <a:r>
              <a:rPr lang="en-US" sz="1700" dirty="0" err="1">
                <a:cs typeface="Calibri"/>
              </a:rPr>
              <a:t>Lako</a:t>
            </a:r>
            <a:r>
              <a:rPr lang="en-US" sz="1700" dirty="0">
                <a:cs typeface="Calibri"/>
              </a:rPr>
              <a:t> je </a:t>
            </a:r>
            <a:r>
              <a:rPr lang="en-US" sz="1700" dirty="0" err="1">
                <a:cs typeface="Calibri"/>
              </a:rPr>
              <a:t>steći</a:t>
            </a:r>
            <a:r>
              <a:rPr lang="en-US" sz="1700" dirty="0">
                <a:cs typeface="Calibri"/>
              </a:rPr>
              <a:t>, </a:t>
            </a:r>
            <a:r>
              <a:rPr lang="en-US" sz="1700" dirty="0" err="1">
                <a:cs typeface="Calibri"/>
              </a:rPr>
              <a:t>ali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teško</a:t>
            </a:r>
            <a:r>
              <a:rPr lang="en-US" sz="1700" dirty="0">
                <a:cs typeface="Calibri"/>
              </a:rPr>
              <a:t> </a:t>
            </a:r>
            <a:r>
              <a:rPr lang="en-US" sz="1700" dirty="0" err="1" smtClean="0">
                <a:cs typeface="Calibri"/>
              </a:rPr>
              <a:t>sačuvati</a:t>
            </a:r>
            <a:r>
              <a:rPr lang="hr-HR" sz="1700" dirty="0" smtClean="0">
                <a:cs typeface="Calibri"/>
              </a:rPr>
              <a:t>!</a:t>
            </a:r>
            <a:endParaRPr lang="en-US" sz="1700" dirty="0">
              <a:cs typeface="Calibri"/>
            </a:endParaRPr>
          </a:p>
          <a:p>
            <a:r>
              <a:rPr lang="en-US" sz="1700" dirty="0" err="1">
                <a:cs typeface="Calibri"/>
              </a:rPr>
              <a:t>Čuvaj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bijele</a:t>
            </a:r>
            <a:r>
              <a:rPr lang="en-US" sz="1700" dirty="0">
                <a:cs typeface="Calibri"/>
              </a:rPr>
              <a:t> pare </a:t>
            </a:r>
            <a:r>
              <a:rPr lang="en-US" sz="1700" dirty="0" err="1">
                <a:cs typeface="Calibri"/>
              </a:rPr>
              <a:t>za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crne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dane</a:t>
            </a:r>
            <a:r>
              <a:rPr lang="hr-HR" sz="1700" dirty="0" smtClean="0">
                <a:cs typeface="Calibri"/>
              </a:rPr>
              <a:t>!</a:t>
            </a:r>
            <a:endParaRPr lang="en-US" sz="1700" dirty="0">
              <a:cs typeface="Calibri"/>
            </a:endParaRPr>
          </a:p>
          <a:p>
            <a:r>
              <a:rPr lang="en-US" sz="1700" dirty="0" err="1">
                <a:cs typeface="Calibri"/>
              </a:rPr>
              <a:t>Štednja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valja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koliko</a:t>
            </a:r>
            <a:r>
              <a:rPr lang="en-US" sz="1700" dirty="0">
                <a:cs typeface="Calibri"/>
              </a:rPr>
              <a:t> </a:t>
            </a:r>
            <a:r>
              <a:rPr lang="hr-HR" sz="1700" dirty="0" smtClean="0">
                <a:cs typeface="Calibri"/>
              </a:rPr>
              <a:t>i</a:t>
            </a:r>
            <a:r>
              <a:rPr lang="en-US" sz="1700" dirty="0" smtClean="0">
                <a:cs typeface="Calibri"/>
              </a:rPr>
              <a:t> </a:t>
            </a:r>
            <a:r>
              <a:rPr lang="en-US" sz="1700" dirty="0" err="1" smtClean="0">
                <a:cs typeface="Calibri"/>
              </a:rPr>
              <a:t>radnja</a:t>
            </a:r>
            <a:r>
              <a:rPr lang="hr-HR" sz="1700" dirty="0" smtClean="0">
                <a:cs typeface="Calibri"/>
              </a:rPr>
              <a:t>!</a:t>
            </a:r>
            <a:endParaRPr lang="en-US" sz="1700" dirty="0">
              <a:cs typeface="Calibri"/>
            </a:endParaRPr>
          </a:p>
          <a:p>
            <a:endParaRPr lang="en-US" sz="17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2364543"/>
      </p:ext>
    </p:extLst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E5A606A1-E8A8-4B43-9EB6-C6429C49F3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1461" b="711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DFAFD0-335E-4841-B9C2-B65B51217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HVALA VAM NA PAŽNJI</a:t>
            </a:r>
          </a:p>
        </p:txBody>
      </p:sp>
    </p:spTree>
    <p:extLst>
      <p:ext uri="{BB962C8B-B14F-4D97-AF65-F5344CB8AC3E}">
        <p14:creationId xmlns:p14="http://schemas.microsoft.com/office/powerpoint/2010/main" val="2277958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81AB9781BFC9141B05472B5A1E0FA96" ma:contentTypeVersion="6" ma:contentTypeDescription="Stvaranje novog dokumenta." ma:contentTypeScope="" ma:versionID="f6b894593d445a1eabb2399218622d38">
  <xsd:schema xmlns:xsd="http://www.w3.org/2001/XMLSchema" xmlns:xs="http://www.w3.org/2001/XMLSchema" xmlns:p="http://schemas.microsoft.com/office/2006/metadata/properties" xmlns:ns2="65bad140-fb06-4dcb-aa76-b5f50b2058aa" targetNamespace="http://schemas.microsoft.com/office/2006/metadata/properties" ma:root="true" ma:fieldsID="7af4cbe9bfa34ccd32cd1e22f196e16a" ns2:_="">
    <xsd:import namespace="65bad140-fb06-4dcb-aa76-b5f50b2058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bad140-fb06-4dcb-aa76-b5f50b2058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B69F1D-BF4F-4763-92D6-1D38C0CDB9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7EC7E1-CF3F-4E69-A3E5-D048476DBC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bad140-fb06-4dcb-aa76-b5f50b2058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5B9AAF-E2D0-4897-BEC6-7103E373347E}">
  <ds:schemaRefs>
    <ds:schemaRef ds:uri="http://purl.org/dc/terms/"/>
    <ds:schemaRef ds:uri="http://purl.org/dc/dcmitype/"/>
    <ds:schemaRef ds:uri="65bad140-fb06-4dcb-aa76-b5f50b2058aa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260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Agency FB</vt:lpstr>
      <vt:lpstr>Aharoni</vt:lpstr>
      <vt:lpstr>Arial</vt:lpstr>
      <vt:lpstr>Calibri</vt:lpstr>
      <vt:lpstr>Calibri Light</vt:lpstr>
      <vt:lpstr>Office Theme</vt:lpstr>
      <vt:lpstr>Dan štednje</vt:lpstr>
      <vt:lpstr>Što obilježavamo 31.listopada?</vt:lpstr>
      <vt:lpstr>Zašto je bitno štedjeti?</vt:lpstr>
      <vt:lpstr>Savjeti za štednju</vt:lpstr>
      <vt:lpstr>Štednja u Republici Hrvatskoj</vt:lpstr>
      <vt:lpstr>Potrošačko društvo i štednja kao suprotni pojmovi</vt:lpstr>
      <vt:lpstr>Izreke o štednji </vt:lpstr>
      <vt:lpstr>HVALA VAM NA PAŽNJI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štednje</dc:title>
  <dc:creator>Lea Barbaric</dc:creator>
  <cp:lastModifiedBy>suzana</cp:lastModifiedBy>
  <cp:revision>2</cp:revision>
  <dcterms:created xsi:type="dcterms:W3CDTF">2021-10-26T17:29:53Z</dcterms:created>
  <dcterms:modified xsi:type="dcterms:W3CDTF">2021-10-28T09:59:29Z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0x010100881AB9781BFC9141B05472B5A1E0FA96</vt:lpwstr>
  </property>
</Properties>
</file>